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handoutMasterIdLst>
    <p:handoutMasterId r:id="rId33"/>
  </p:handoutMasterIdLst>
  <p:sldIdLst>
    <p:sldId id="369" r:id="rId2"/>
    <p:sldId id="362" r:id="rId3"/>
    <p:sldId id="345" r:id="rId4"/>
    <p:sldId id="379" r:id="rId5"/>
    <p:sldId id="346" r:id="rId6"/>
    <p:sldId id="380" r:id="rId7"/>
    <p:sldId id="364" r:id="rId8"/>
    <p:sldId id="356" r:id="rId9"/>
    <p:sldId id="385" r:id="rId10"/>
    <p:sldId id="399" r:id="rId11"/>
    <p:sldId id="357" r:id="rId12"/>
    <p:sldId id="387" r:id="rId13"/>
    <p:sldId id="358" r:id="rId14"/>
    <p:sldId id="381" r:id="rId15"/>
    <p:sldId id="383" r:id="rId16"/>
    <p:sldId id="388" r:id="rId17"/>
    <p:sldId id="384" r:id="rId18"/>
    <p:sldId id="365" r:id="rId19"/>
    <p:sldId id="347" r:id="rId20"/>
    <p:sldId id="360" r:id="rId21"/>
    <p:sldId id="389" r:id="rId22"/>
    <p:sldId id="390" r:id="rId23"/>
    <p:sldId id="391" r:id="rId24"/>
    <p:sldId id="393" r:id="rId25"/>
    <p:sldId id="396" r:id="rId26"/>
    <p:sldId id="397" r:id="rId27"/>
    <p:sldId id="398" r:id="rId28"/>
    <p:sldId id="342" r:id="rId29"/>
    <p:sldId id="343" r:id="rId30"/>
    <p:sldId id="371" r:id="rId31"/>
  </p:sldIdLst>
  <p:sldSz cx="11017250" cy="6911975"/>
  <p:notesSz cx="6858000" cy="9144000"/>
  <p:defaultTextStyle>
    <a:defPPr>
      <a:defRPr lang="fr-FR"/>
    </a:defPPr>
    <a:lvl1pPr algn="l" rtl="0" fontAlgn="base">
      <a:spcBef>
        <a:spcPct val="0"/>
      </a:spcBef>
      <a:spcAft>
        <a:spcPct val="0"/>
      </a:spcAft>
      <a:defRPr kern="1200">
        <a:solidFill>
          <a:schemeClr val="tx1"/>
        </a:solidFill>
        <a:latin typeface="Arial" charset="0"/>
        <a:ea typeface="宋体" charset="-122"/>
        <a:cs typeface="+mn-cs"/>
      </a:defRPr>
    </a:lvl1pPr>
    <a:lvl2pPr marL="512247" algn="l" rtl="0" fontAlgn="base">
      <a:spcBef>
        <a:spcPct val="0"/>
      </a:spcBef>
      <a:spcAft>
        <a:spcPct val="0"/>
      </a:spcAft>
      <a:defRPr kern="1200">
        <a:solidFill>
          <a:schemeClr val="tx1"/>
        </a:solidFill>
        <a:latin typeface="Arial" charset="0"/>
        <a:ea typeface="宋体" charset="-122"/>
        <a:cs typeface="+mn-cs"/>
      </a:defRPr>
    </a:lvl2pPr>
    <a:lvl3pPr marL="1024494" algn="l" rtl="0" fontAlgn="base">
      <a:spcBef>
        <a:spcPct val="0"/>
      </a:spcBef>
      <a:spcAft>
        <a:spcPct val="0"/>
      </a:spcAft>
      <a:defRPr kern="1200">
        <a:solidFill>
          <a:schemeClr val="tx1"/>
        </a:solidFill>
        <a:latin typeface="Arial" charset="0"/>
        <a:ea typeface="宋体" charset="-122"/>
        <a:cs typeface="+mn-cs"/>
      </a:defRPr>
    </a:lvl3pPr>
    <a:lvl4pPr marL="1536741" algn="l" rtl="0" fontAlgn="base">
      <a:spcBef>
        <a:spcPct val="0"/>
      </a:spcBef>
      <a:spcAft>
        <a:spcPct val="0"/>
      </a:spcAft>
      <a:defRPr kern="1200">
        <a:solidFill>
          <a:schemeClr val="tx1"/>
        </a:solidFill>
        <a:latin typeface="Arial" charset="0"/>
        <a:ea typeface="宋体" charset="-122"/>
        <a:cs typeface="+mn-cs"/>
      </a:defRPr>
    </a:lvl4pPr>
    <a:lvl5pPr marL="2048988" algn="l" rtl="0" fontAlgn="base">
      <a:spcBef>
        <a:spcPct val="0"/>
      </a:spcBef>
      <a:spcAft>
        <a:spcPct val="0"/>
      </a:spcAft>
      <a:defRPr kern="1200">
        <a:solidFill>
          <a:schemeClr val="tx1"/>
        </a:solidFill>
        <a:latin typeface="Arial" charset="0"/>
        <a:ea typeface="宋体" charset="-122"/>
        <a:cs typeface="+mn-cs"/>
      </a:defRPr>
    </a:lvl5pPr>
    <a:lvl6pPr marL="2561234" algn="l" defTabSz="1024494" rtl="0" eaLnBrk="1" latinLnBrk="0" hangingPunct="1">
      <a:defRPr kern="1200">
        <a:solidFill>
          <a:schemeClr val="tx1"/>
        </a:solidFill>
        <a:latin typeface="Arial" charset="0"/>
        <a:ea typeface="宋体" charset="-122"/>
        <a:cs typeface="+mn-cs"/>
      </a:defRPr>
    </a:lvl6pPr>
    <a:lvl7pPr marL="3073481" algn="l" defTabSz="1024494" rtl="0" eaLnBrk="1" latinLnBrk="0" hangingPunct="1">
      <a:defRPr kern="1200">
        <a:solidFill>
          <a:schemeClr val="tx1"/>
        </a:solidFill>
        <a:latin typeface="Arial" charset="0"/>
        <a:ea typeface="宋体" charset="-122"/>
        <a:cs typeface="+mn-cs"/>
      </a:defRPr>
    </a:lvl7pPr>
    <a:lvl8pPr marL="3585728" algn="l" defTabSz="1024494" rtl="0" eaLnBrk="1" latinLnBrk="0" hangingPunct="1">
      <a:defRPr kern="1200">
        <a:solidFill>
          <a:schemeClr val="tx1"/>
        </a:solidFill>
        <a:latin typeface="Arial" charset="0"/>
        <a:ea typeface="宋体" charset="-122"/>
        <a:cs typeface="+mn-cs"/>
      </a:defRPr>
    </a:lvl8pPr>
    <a:lvl9pPr marL="4097975" algn="l" defTabSz="1024494"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showPr>
  <p:clrMru>
    <a:srgbClr val="2962A7"/>
    <a:srgbClr val="00297A"/>
    <a:srgbClr val="10222B"/>
    <a:srgbClr val="80A331"/>
    <a:srgbClr val="92AB63"/>
  </p:clrMru>
</p:presentationPr>
</file>

<file path=ppt/tableStyles.xml><?xml version="1.0" encoding="utf-8"?>
<a:tblStyleLst xmlns:a="http://schemas.openxmlformats.org/drawingml/2006/main" def="{5C22544A-7EE6-4342-B048-85BDC9FD1C3A}">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41" autoAdjust="0"/>
    <p:restoredTop sz="95547" autoAdjust="0"/>
  </p:normalViewPr>
  <p:slideViewPr>
    <p:cSldViewPr>
      <p:cViewPr varScale="1">
        <p:scale>
          <a:sx n="54" d="100"/>
          <a:sy n="54" d="100"/>
        </p:scale>
        <p:origin x="-96" y="-366"/>
      </p:cViewPr>
      <p:guideLst>
        <p:guide orient="horz" pos="2177"/>
        <p:guide pos="34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0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5A5414-6539-4BC9-8D32-34626FA4C445}" type="datetimeFigureOut">
              <a:rPr lang="zh-CN" altLang="en-US" smtClean="0"/>
              <a:pPr/>
              <a:t>2012/11/5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4E93BB-B6D6-484C-AF9B-A2A44A17659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mn-ea"/>
              </a:defRPr>
            </a:lvl1pPr>
          </a:lstStyle>
          <a:p>
            <a:pPr>
              <a:defRPr/>
            </a:pPr>
            <a:fld id="{D44C8D1B-94F3-42EC-8A6C-FDA5F4E142F7}" type="datetimeFigureOut">
              <a:rPr lang="zh-CN" altLang="en-US"/>
              <a:pPr>
                <a:defRPr/>
              </a:pPr>
              <a:t>2012/11/5</a:t>
            </a:fld>
            <a:endParaRPr lang="zh-CN" altLang="en-US"/>
          </a:p>
        </p:txBody>
      </p:sp>
      <p:sp>
        <p:nvSpPr>
          <p:cNvPr id="4" name="幻灯片图像占位符 3"/>
          <p:cNvSpPr>
            <a:spLocks noGrp="1" noRot="1" noChangeAspect="1"/>
          </p:cNvSpPr>
          <p:nvPr>
            <p:ph type="sldImg" idx="2"/>
          </p:nvPr>
        </p:nvSpPr>
        <p:spPr>
          <a:xfrm>
            <a:off x="696913" y="685800"/>
            <a:ext cx="5464175"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mn-ea"/>
              </a:defRPr>
            </a:lvl1pPr>
          </a:lstStyle>
          <a:p>
            <a:pPr>
              <a:defRPr/>
            </a:pPr>
            <a:fld id="{BAC7B766-7BD7-41B2-B2D4-6B7211CEE2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512247" algn="l" rtl="0" eaLnBrk="0" fontAlgn="base" hangingPunct="0">
      <a:spcBef>
        <a:spcPct val="30000"/>
      </a:spcBef>
      <a:spcAft>
        <a:spcPct val="0"/>
      </a:spcAft>
      <a:defRPr sz="1300" kern="1200">
        <a:solidFill>
          <a:schemeClr val="tx1"/>
        </a:solidFill>
        <a:latin typeface="+mn-lt"/>
        <a:ea typeface="+mn-ea"/>
        <a:cs typeface="+mn-cs"/>
      </a:defRPr>
    </a:lvl2pPr>
    <a:lvl3pPr marL="1024494" algn="l" rtl="0" eaLnBrk="0" fontAlgn="base" hangingPunct="0">
      <a:spcBef>
        <a:spcPct val="30000"/>
      </a:spcBef>
      <a:spcAft>
        <a:spcPct val="0"/>
      </a:spcAft>
      <a:defRPr sz="1300" kern="1200">
        <a:solidFill>
          <a:schemeClr val="tx1"/>
        </a:solidFill>
        <a:latin typeface="+mn-lt"/>
        <a:ea typeface="+mn-ea"/>
        <a:cs typeface="+mn-cs"/>
      </a:defRPr>
    </a:lvl3pPr>
    <a:lvl4pPr marL="1536741" algn="l" rtl="0" eaLnBrk="0" fontAlgn="base" hangingPunct="0">
      <a:spcBef>
        <a:spcPct val="30000"/>
      </a:spcBef>
      <a:spcAft>
        <a:spcPct val="0"/>
      </a:spcAft>
      <a:defRPr sz="1300" kern="1200">
        <a:solidFill>
          <a:schemeClr val="tx1"/>
        </a:solidFill>
        <a:latin typeface="+mn-lt"/>
        <a:ea typeface="+mn-ea"/>
        <a:cs typeface="+mn-cs"/>
      </a:defRPr>
    </a:lvl4pPr>
    <a:lvl5pPr marL="2048988" algn="l" rtl="0" eaLnBrk="0" fontAlgn="base" hangingPunct="0">
      <a:spcBef>
        <a:spcPct val="30000"/>
      </a:spcBef>
      <a:spcAft>
        <a:spcPct val="0"/>
      </a:spcAft>
      <a:defRPr sz="1300" kern="1200">
        <a:solidFill>
          <a:schemeClr val="tx1"/>
        </a:solidFill>
        <a:latin typeface="+mn-lt"/>
        <a:ea typeface="+mn-ea"/>
        <a:cs typeface="+mn-cs"/>
      </a:defRPr>
    </a:lvl5pPr>
    <a:lvl6pPr marL="2561234" algn="l" defTabSz="1024494" rtl="0" eaLnBrk="1" latinLnBrk="0" hangingPunct="1">
      <a:defRPr sz="1300" kern="1200">
        <a:solidFill>
          <a:schemeClr val="tx1"/>
        </a:solidFill>
        <a:latin typeface="+mn-lt"/>
        <a:ea typeface="+mn-ea"/>
        <a:cs typeface="+mn-cs"/>
      </a:defRPr>
    </a:lvl6pPr>
    <a:lvl7pPr marL="3073481" algn="l" defTabSz="1024494" rtl="0" eaLnBrk="1" latinLnBrk="0" hangingPunct="1">
      <a:defRPr sz="1300" kern="1200">
        <a:solidFill>
          <a:schemeClr val="tx1"/>
        </a:solidFill>
        <a:latin typeface="+mn-lt"/>
        <a:ea typeface="+mn-ea"/>
        <a:cs typeface="+mn-cs"/>
      </a:defRPr>
    </a:lvl7pPr>
    <a:lvl8pPr marL="3585728" algn="l" defTabSz="1024494" rtl="0" eaLnBrk="1" latinLnBrk="0" hangingPunct="1">
      <a:defRPr sz="1300" kern="1200">
        <a:solidFill>
          <a:schemeClr val="tx1"/>
        </a:solidFill>
        <a:latin typeface="+mn-lt"/>
        <a:ea typeface="+mn-ea"/>
        <a:cs typeface="+mn-cs"/>
      </a:defRPr>
    </a:lvl8pPr>
    <a:lvl9pPr marL="4097975" algn="l" defTabSz="102449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pPr>
              <a:buFontTx/>
              <a:buChar char="-"/>
            </a:pPr>
            <a:r>
              <a:rPr lang="zh-CN" altLang="en-US" sz="1200" dirty="0" smtClean="0">
                <a:solidFill>
                  <a:schemeClr val="tx2"/>
                </a:solidFill>
                <a:latin typeface="微软雅黑" pitchFamily="34" charset="-122"/>
                <a:ea typeface="微软雅黑" pitchFamily="34" charset="-122"/>
              </a:rPr>
              <a:t>常规工控软件网络通常采用固定的网络拓扑结构</a:t>
            </a:r>
            <a:r>
              <a:rPr lang="en-US" altLang="zh-CN" sz="1200" dirty="0" smtClean="0">
                <a:solidFill>
                  <a:schemeClr val="tx2"/>
                </a:solidFill>
                <a:latin typeface="微软雅黑" pitchFamily="34" charset="-122"/>
                <a:ea typeface="微软雅黑" pitchFamily="34" charset="-122"/>
              </a:rPr>
              <a:t>,</a:t>
            </a:r>
            <a:r>
              <a:rPr lang="zh-CN" altLang="en-US" sz="1200" dirty="0" smtClean="0">
                <a:solidFill>
                  <a:schemeClr val="tx2"/>
                </a:solidFill>
                <a:latin typeface="微软雅黑" pitchFamily="34" charset="-122"/>
                <a:ea typeface="微软雅黑" pitchFamily="34" charset="-122"/>
              </a:rPr>
              <a:t> 如要新增服务器</a:t>
            </a:r>
            <a:r>
              <a:rPr lang="en-US" altLang="zh-CN" sz="1200" dirty="0" smtClean="0">
                <a:solidFill>
                  <a:schemeClr val="tx2"/>
                </a:solidFill>
                <a:latin typeface="微软雅黑" pitchFamily="34" charset="-122"/>
                <a:ea typeface="微软雅黑" pitchFamily="34" charset="-122"/>
              </a:rPr>
              <a:t>,</a:t>
            </a:r>
            <a:r>
              <a:rPr lang="zh-CN" altLang="en-US" sz="1200" dirty="0" smtClean="0">
                <a:solidFill>
                  <a:schemeClr val="tx2"/>
                </a:solidFill>
                <a:latin typeface="微软雅黑" pitchFamily="34" charset="-122"/>
                <a:ea typeface="微软雅黑" pitchFamily="34" charset="-122"/>
              </a:rPr>
              <a:t> 需要停止正在运行的系统</a:t>
            </a:r>
            <a:r>
              <a:rPr lang="en-US" altLang="zh-CN" sz="1200" dirty="0" smtClean="0">
                <a:solidFill>
                  <a:schemeClr val="tx2"/>
                </a:solidFill>
                <a:latin typeface="微软雅黑" pitchFamily="34" charset="-122"/>
                <a:ea typeface="微软雅黑" pitchFamily="34" charset="-122"/>
              </a:rPr>
              <a:t>.</a:t>
            </a:r>
          </a:p>
          <a:p>
            <a:pPr>
              <a:buFontTx/>
              <a:buChar char="-"/>
            </a:pPr>
            <a:r>
              <a:rPr lang="zh-CN" altLang="en-US" sz="1200" dirty="0" smtClean="0">
                <a:solidFill>
                  <a:schemeClr val="tx2"/>
                </a:solidFill>
                <a:latin typeface="微软雅黑" pitchFamily="34" charset="-122"/>
                <a:ea typeface="微软雅黑" pitchFamily="34" charset="-122"/>
              </a:rPr>
              <a:t> 新增服务器与现有系统的对接需要进行复杂的网络配置与数据配置</a:t>
            </a:r>
            <a:r>
              <a:rPr lang="en-US" altLang="zh-CN" sz="1200" dirty="0" smtClean="0">
                <a:solidFill>
                  <a:schemeClr val="tx2"/>
                </a:solidFill>
                <a:latin typeface="微软雅黑" pitchFamily="34" charset="-122"/>
                <a:ea typeface="微软雅黑" pitchFamily="34" charset="-122"/>
              </a:rPr>
              <a:t>.</a:t>
            </a:r>
            <a:endParaRPr lang="zh-CN" altLang="en-US" sz="1200" dirty="0" smtClean="0">
              <a:solidFill>
                <a:schemeClr val="tx2"/>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26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solidFill>
                  <a:schemeClr val="tx2"/>
                </a:solidFill>
                <a:latin typeface="微软雅黑" pitchFamily="34" charset="-122"/>
                <a:ea typeface="微软雅黑" pitchFamily="34" charset="-122"/>
              </a:rPr>
              <a:t>1.</a:t>
            </a:r>
            <a:r>
              <a:rPr lang="zh-CN" altLang="en-US" dirty="0" smtClean="0">
                <a:solidFill>
                  <a:schemeClr val="tx2"/>
                </a:solidFill>
                <a:latin typeface="微软雅黑" pitchFamily="34" charset="-122"/>
                <a:ea typeface="微软雅黑" pitchFamily="34" charset="-122"/>
              </a:rPr>
              <a:t>  新增</a:t>
            </a:r>
            <a:r>
              <a:rPr lang="en-US" altLang="zh-CN" dirty="0" smtClean="0">
                <a:solidFill>
                  <a:schemeClr val="tx2"/>
                </a:solidFill>
                <a:latin typeface="微软雅黑" pitchFamily="34" charset="-122"/>
                <a:ea typeface="微软雅黑" pitchFamily="34" charset="-122"/>
              </a:rPr>
              <a:t>UA</a:t>
            </a:r>
            <a:r>
              <a:rPr lang="zh-CN" altLang="en-US" dirty="0" smtClean="0">
                <a:solidFill>
                  <a:schemeClr val="tx2"/>
                </a:solidFill>
                <a:latin typeface="微软雅黑" pitchFamily="34" charset="-122"/>
                <a:ea typeface="微软雅黑" pitchFamily="34" charset="-122"/>
              </a:rPr>
              <a:t>服务器注册到</a:t>
            </a:r>
            <a:r>
              <a:rPr lang="en-US" altLang="zh-CN" dirty="0" smtClean="0">
                <a:solidFill>
                  <a:schemeClr val="tx2"/>
                </a:solidFill>
                <a:latin typeface="微软雅黑" pitchFamily="34" charset="-122"/>
                <a:ea typeface="微软雅黑" pitchFamily="34" charset="-122"/>
              </a:rPr>
              <a:t>Global Discovery Server</a:t>
            </a:r>
          </a:p>
          <a:p>
            <a:r>
              <a:rPr lang="en-US" altLang="zh-CN" dirty="0" smtClean="0">
                <a:solidFill>
                  <a:schemeClr val="tx2"/>
                </a:solidFill>
                <a:latin typeface="微软雅黑" pitchFamily="34" charset="-122"/>
                <a:ea typeface="微软雅黑" pitchFamily="34" charset="-122"/>
              </a:rPr>
              <a:t>2. </a:t>
            </a:r>
            <a:r>
              <a:rPr lang="zh-CN" altLang="en-US" dirty="0" smtClean="0">
                <a:solidFill>
                  <a:schemeClr val="tx2"/>
                </a:solidFill>
                <a:latin typeface="微软雅黑" pitchFamily="34" charset="-122"/>
                <a:ea typeface="微软雅黑" pitchFamily="34" charset="-122"/>
              </a:rPr>
              <a:t> 配置工程师站获取新增服务器信息</a:t>
            </a:r>
            <a:endParaRPr lang="en-US" altLang="zh-CN" dirty="0" smtClean="0">
              <a:solidFill>
                <a:schemeClr val="tx2"/>
              </a:solidFill>
              <a:latin typeface="微软雅黑" pitchFamily="34" charset="-122"/>
              <a:ea typeface="微软雅黑" pitchFamily="34" charset="-122"/>
            </a:endParaRPr>
          </a:p>
          <a:p>
            <a:r>
              <a:rPr lang="en-US" altLang="zh-CN" dirty="0" smtClean="0">
                <a:solidFill>
                  <a:schemeClr val="tx2"/>
                </a:solidFill>
                <a:latin typeface="微软雅黑" pitchFamily="34" charset="-122"/>
                <a:ea typeface="微软雅黑" pitchFamily="34" charset="-122"/>
              </a:rPr>
              <a:t>3.  </a:t>
            </a:r>
            <a:r>
              <a:rPr lang="zh-CN" altLang="en-US" dirty="0" smtClean="0">
                <a:solidFill>
                  <a:schemeClr val="tx2"/>
                </a:solidFill>
                <a:latin typeface="微软雅黑" pitchFamily="34" charset="-122"/>
                <a:ea typeface="微软雅黑" pitchFamily="34" charset="-122"/>
              </a:rPr>
              <a:t>配置工程师站浏览新增</a:t>
            </a:r>
            <a:r>
              <a:rPr lang="en-US" altLang="zh-CN" dirty="0" smtClean="0">
                <a:solidFill>
                  <a:schemeClr val="tx2"/>
                </a:solidFill>
                <a:latin typeface="微软雅黑" pitchFamily="34" charset="-122"/>
                <a:ea typeface="微软雅黑" pitchFamily="34" charset="-122"/>
              </a:rPr>
              <a:t>UA</a:t>
            </a:r>
            <a:r>
              <a:rPr lang="zh-CN" altLang="en-US" dirty="0" smtClean="0">
                <a:solidFill>
                  <a:schemeClr val="tx2"/>
                </a:solidFill>
                <a:latin typeface="微软雅黑" pitchFamily="34" charset="-122"/>
                <a:ea typeface="微软雅黑" pitchFamily="34" charset="-122"/>
              </a:rPr>
              <a:t>服务器</a:t>
            </a:r>
            <a:endParaRPr lang="en-US" altLang="zh-CN" dirty="0" smtClean="0">
              <a:solidFill>
                <a:schemeClr val="tx2"/>
              </a:solidFill>
              <a:latin typeface="微软雅黑" pitchFamily="34" charset="-122"/>
              <a:ea typeface="微软雅黑" pitchFamily="34" charset="-122"/>
            </a:endParaRPr>
          </a:p>
          <a:p>
            <a:r>
              <a:rPr lang="en-US" altLang="zh-CN" dirty="0" smtClean="0">
                <a:solidFill>
                  <a:schemeClr val="tx2"/>
                </a:solidFill>
                <a:latin typeface="微软雅黑" pitchFamily="34" charset="-122"/>
                <a:ea typeface="微软雅黑" pitchFamily="34" charset="-122"/>
              </a:rPr>
              <a:t>4.  </a:t>
            </a:r>
            <a:r>
              <a:rPr lang="zh-CN" altLang="en-US" dirty="0" smtClean="0">
                <a:solidFill>
                  <a:schemeClr val="tx2"/>
                </a:solidFill>
                <a:latin typeface="微软雅黑" pitchFamily="34" charset="-122"/>
                <a:ea typeface="微软雅黑" pitchFamily="34" charset="-122"/>
              </a:rPr>
              <a:t>配置工程师站通知</a:t>
            </a:r>
            <a:r>
              <a:rPr lang="en-US" altLang="zh-CN" dirty="0" smtClean="0">
                <a:solidFill>
                  <a:schemeClr val="tx2"/>
                </a:solidFill>
                <a:latin typeface="微软雅黑" pitchFamily="34" charset="-122"/>
                <a:ea typeface="微软雅黑" pitchFamily="34" charset="-122"/>
              </a:rPr>
              <a:t>UA</a:t>
            </a:r>
            <a:r>
              <a:rPr lang="zh-CN" altLang="en-US" dirty="0" smtClean="0">
                <a:solidFill>
                  <a:schemeClr val="tx2"/>
                </a:solidFill>
                <a:latin typeface="微软雅黑" pitchFamily="34" charset="-122"/>
                <a:ea typeface="微软雅黑" pitchFamily="34" charset="-122"/>
              </a:rPr>
              <a:t>服务器数据建立与新增服务器数据影射关系</a:t>
            </a:r>
            <a:endParaRPr lang="en-US" altLang="zh-CN" dirty="0" smtClean="0">
              <a:solidFill>
                <a:schemeClr val="tx2"/>
              </a:solidFill>
              <a:latin typeface="微软雅黑" pitchFamily="34" charset="-122"/>
              <a:ea typeface="微软雅黑" pitchFamily="34" charset="-122"/>
            </a:endParaRPr>
          </a:p>
          <a:p>
            <a:r>
              <a:rPr lang="en-US" altLang="zh-CN" dirty="0" smtClean="0">
                <a:solidFill>
                  <a:schemeClr val="tx2"/>
                </a:solidFill>
                <a:latin typeface="微软雅黑" pitchFamily="34" charset="-122"/>
                <a:ea typeface="微软雅黑" pitchFamily="34" charset="-122"/>
              </a:rPr>
              <a:t>5.  UA</a:t>
            </a:r>
            <a:r>
              <a:rPr lang="zh-CN" altLang="en-US" dirty="0" smtClean="0">
                <a:solidFill>
                  <a:schemeClr val="tx2"/>
                </a:solidFill>
                <a:latin typeface="微软雅黑" pitchFamily="34" charset="-122"/>
                <a:ea typeface="微软雅黑" pitchFamily="34" charset="-122"/>
              </a:rPr>
              <a:t>服务器与新增服务器开始交互</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r>
              <a:rPr lang="zh-CN" altLang="en-US" sz="1200" dirty="0" smtClean="0">
                <a:solidFill>
                  <a:srgbClr val="000066"/>
                </a:solidFill>
                <a:latin typeface="微软雅黑" pitchFamily="34" charset="-122"/>
                <a:ea typeface="微软雅黑" pitchFamily="34" charset="-122"/>
              </a:rPr>
              <a:t>问题</a:t>
            </a:r>
            <a:r>
              <a:rPr lang="en-US" altLang="zh-CN" sz="1200" dirty="0" smtClean="0">
                <a:solidFill>
                  <a:srgbClr val="000066"/>
                </a:solidFill>
                <a:latin typeface="微软雅黑" pitchFamily="34" charset="-122"/>
                <a:ea typeface="微软雅黑" pitchFamily="34" charset="-122"/>
              </a:rPr>
              <a:t>:  </a:t>
            </a:r>
            <a:r>
              <a:rPr lang="zh-CN" altLang="en-US" sz="1200" dirty="0" smtClean="0">
                <a:solidFill>
                  <a:srgbClr val="000066"/>
                </a:solidFill>
                <a:latin typeface="微软雅黑" pitchFamily="34" charset="-122"/>
                <a:ea typeface="微软雅黑" pitchFamily="34" charset="-122"/>
              </a:rPr>
              <a:t>设备的各项特征缺乏逻辑顺序</a:t>
            </a:r>
            <a:r>
              <a:rPr lang="en-US" altLang="zh-CN" sz="1200" dirty="0" smtClean="0">
                <a:solidFill>
                  <a:srgbClr val="000066"/>
                </a:solidFill>
                <a:latin typeface="微软雅黑" pitchFamily="34" charset="-122"/>
                <a:ea typeface="微软雅黑" pitchFamily="34" charset="-122"/>
              </a:rPr>
              <a:t>,</a:t>
            </a:r>
            <a:r>
              <a:rPr lang="zh-CN" altLang="en-US" sz="1200" dirty="0" smtClean="0">
                <a:solidFill>
                  <a:srgbClr val="000066"/>
                </a:solidFill>
                <a:latin typeface="微软雅黑" pitchFamily="34" charset="-122"/>
                <a:ea typeface="微软雅黑" pitchFamily="34" charset="-122"/>
              </a:rPr>
              <a:t> 难于管理和维护。</a:t>
            </a:r>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r>
              <a:rPr lang="zh-CN" altLang="en-US" sz="1200" dirty="0" smtClean="0">
                <a:solidFill>
                  <a:schemeClr val="tx2"/>
                </a:solidFill>
                <a:latin typeface="微软雅黑" pitchFamily="34" charset="-122"/>
                <a:ea typeface="微软雅黑" pitchFamily="34" charset="-122"/>
              </a:rPr>
              <a:t>基于点处理的控制系统最大的问题在于边界模糊的数据组织以及单一的数据类型，这会为系统与用户造成以下影响：</a:t>
            </a:r>
            <a:br>
              <a:rPr lang="zh-CN" altLang="en-US" sz="1200" dirty="0" smtClean="0">
                <a:solidFill>
                  <a:schemeClr val="tx2"/>
                </a:solidFill>
                <a:latin typeface="微软雅黑" pitchFamily="34" charset="-122"/>
                <a:ea typeface="微软雅黑" pitchFamily="34" charset="-122"/>
              </a:rPr>
            </a:br>
            <a:r>
              <a:rPr lang="en-US" altLang="zh-CN" sz="1200" dirty="0" smtClean="0">
                <a:solidFill>
                  <a:schemeClr val="tx2"/>
                </a:solidFill>
                <a:latin typeface="微软雅黑" pitchFamily="34" charset="-122"/>
                <a:ea typeface="微软雅黑" pitchFamily="34" charset="-122"/>
              </a:rPr>
              <a:t>1. </a:t>
            </a:r>
            <a:r>
              <a:rPr lang="zh-CN" altLang="en-US" sz="1200" dirty="0" smtClean="0">
                <a:solidFill>
                  <a:schemeClr val="tx2"/>
                </a:solidFill>
                <a:latin typeface="微软雅黑" pitchFamily="34" charset="-122"/>
                <a:ea typeface="微软雅黑" pitchFamily="34" charset="-122"/>
              </a:rPr>
              <a:t>由于点与点之间缺少逻辑关系，给建点、脚本开发与服务定制带来不便。</a:t>
            </a:r>
            <a:br>
              <a:rPr lang="zh-CN" altLang="en-US" sz="1200" dirty="0" smtClean="0">
                <a:solidFill>
                  <a:schemeClr val="tx2"/>
                </a:solidFill>
                <a:latin typeface="微软雅黑" pitchFamily="34" charset="-122"/>
                <a:ea typeface="微软雅黑" pitchFamily="34" charset="-122"/>
              </a:rPr>
            </a:br>
            <a:r>
              <a:rPr lang="en-US" altLang="zh-CN" sz="1200" dirty="0" smtClean="0">
                <a:solidFill>
                  <a:schemeClr val="tx2"/>
                </a:solidFill>
                <a:latin typeface="微软雅黑" pitchFamily="34" charset="-122"/>
                <a:ea typeface="微软雅黑" pitchFamily="34" charset="-122"/>
              </a:rPr>
              <a:t>2. </a:t>
            </a:r>
            <a:r>
              <a:rPr lang="zh-CN" altLang="en-US" sz="1200" dirty="0" smtClean="0">
                <a:solidFill>
                  <a:schemeClr val="tx2"/>
                </a:solidFill>
                <a:latin typeface="微软雅黑" pitchFamily="34" charset="-122"/>
                <a:ea typeface="微软雅黑" pitchFamily="34" charset="-122"/>
              </a:rPr>
              <a:t>对于结构相同的数据集，用户需要重复性的进行点创建以及脚本编写，工程效率低下。</a:t>
            </a:r>
            <a:br>
              <a:rPr lang="zh-CN" altLang="en-US" sz="1200" dirty="0" smtClean="0">
                <a:solidFill>
                  <a:schemeClr val="tx2"/>
                </a:solidFill>
                <a:latin typeface="微软雅黑" pitchFamily="34" charset="-122"/>
                <a:ea typeface="微软雅黑" pitchFamily="34" charset="-122"/>
              </a:rPr>
            </a:br>
            <a:r>
              <a:rPr lang="en-US" altLang="zh-CN" sz="1200" dirty="0" smtClean="0">
                <a:solidFill>
                  <a:schemeClr val="tx2"/>
                </a:solidFill>
                <a:latin typeface="微软雅黑" pitchFamily="34" charset="-122"/>
                <a:ea typeface="微软雅黑" pitchFamily="34" charset="-122"/>
              </a:rPr>
              <a:t>3. </a:t>
            </a:r>
            <a:r>
              <a:rPr lang="zh-CN" altLang="en-US" sz="1200" dirty="0" smtClean="0">
                <a:solidFill>
                  <a:schemeClr val="tx2"/>
                </a:solidFill>
                <a:latin typeface="微软雅黑" pitchFamily="34" charset="-122"/>
                <a:ea typeface="微软雅黑" pitchFamily="34" charset="-122"/>
              </a:rPr>
              <a:t>由于没有边界，脚本与服务会无序抢占资源，造成无序竞争，降低系统效率。</a:t>
            </a:r>
            <a:br>
              <a:rPr lang="zh-CN" altLang="en-US" sz="1200" dirty="0" smtClean="0">
                <a:solidFill>
                  <a:schemeClr val="tx2"/>
                </a:solidFill>
                <a:latin typeface="微软雅黑" pitchFamily="34" charset="-122"/>
                <a:ea typeface="微软雅黑" pitchFamily="34" charset="-122"/>
              </a:rPr>
            </a:br>
            <a:r>
              <a:rPr lang="en-US" altLang="zh-CN" sz="1200" dirty="0" smtClean="0">
                <a:solidFill>
                  <a:schemeClr val="tx2"/>
                </a:solidFill>
                <a:latin typeface="微软雅黑" pitchFamily="34" charset="-122"/>
                <a:ea typeface="微软雅黑" pitchFamily="34" charset="-122"/>
              </a:rPr>
              <a:t>4. </a:t>
            </a:r>
            <a:r>
              <a:rPr lang="zh-CN" altLang="en-US" sz="1200" dirty="0" smtClean="0">
                <a:solidFill>
                  <a:schemeClr val="tx2"/>
                </a:solidFill>
                <a:latin typeface="微软雅黑" pitchFamily="34" charset="-122"/>
                <a:ea typeface="微软雅黑" pitchFamily="34" charset="-122"/>
              </a:rPr>
              <a:t>传统工控软件仅支持简单的数据类型，缺少像数组、</a:t>
            </a:r>
            <a:endParaRPr lang="en-US" altLang="zh-CN" sz="1200" dirty="0" smtClean="0">
              <a:solidFill>
                <a:schemeClr val="tx2"/>
              </a:solidFill>
              <a:latin typeface="微软雅黑" pitchFamily="34" charset="-122"/>
              <a:ea typeface="微软雅黑" pitchFamily="34" charset="-122"/>
            </a:endParaRPr>
          </a:p>
          <a:p>
            <a:r>
              <a:rPr lang="zh-CN" altLang="en-US" sz="1200" dirty="0" smtClean="0">
                <a:solidFill>
                  <a:schemeClr val="tx2"/>
                </a:solidFill>
                <a:latin typeface="微软雅黑" pitchFamily="34" charset="-122"/>
                <a:ea typeface="微软雅黑" pitchFamily="34" charset="-122"/>
              </a:rPr>
              <a:t>事件和方法调用等高级数据类型。</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0066"/>
                </a:solidFill>
                <a:latin typeface="微软雅黑" pitchFamily="34" charset="-122"/>
                <a:ea typeface="微软雅黑" pitchFamily="34" charset="-122"/>
              </a:rPr>
              <a:t>特点</a:t>
            </a:r>
            <a:r>
              <a:rPr lang="en-US" altLang="zh-CN" sz="1200" dirty="0" smtClean="0">
                <a:solidFill>
                  <a:srgbClr val="000066"/>
                </a:solidFill>
                <a:latin typeface="微软雅黑" pitchFamily="34" charset="-122"/>
                <a:ea typeface="微软雅黑" pitchFamily="34" charset="-122"/>
              </a:rPr>
              <a:t>:</a:t>
            </a:r>
            <a:r>
              <a:rPr lang="zh-CN" altLang="en-US" sz="1200" dirty="0" smtClean="0">
                <a:solidFill>
                  <a:srgbClr val="000066"/>
                </a:solidFill>
                <a:latin typeface="微软雅黑" pitchFamily="34" charset="-122"/>
                <a:ea typeface="微软雅黑" pitchFamily="34" charset="-122"/>
              </a:rPr>
              <a:t>通过面向对象的开发方式，可以使任何一个</a:t>
            </a:r>
            <a:r>
              <a:rPr lang="en-US" altLang="zh-CN" sz="1200" dirty="0" smtClean="0">
                <a:solidFill>
                  <a:srgbClr val="000066"/>
                </a:solidFill>
                <a:latin typeface="微软雅黑" pitchFamily="34" charset="-122"/>
                <a:ea typeface="微软雅黑" pitchFamily="34" charset="-122"/>
              </a:rPr>
              <a:t>SCADA</a:t>
            </a:r>
            <a:r>
              <a:rPr lang="zh-CN" altLang="en-US" sz="1200" dirty="0" smtClean="0">
                <a:solidFill>
                  <a:srgbClr val="000066"/>
                </a:solidFill>
                <a:latin typeface="微软雅黑" pitchFamily="34" charset="-122"/>
                <a:ea typeface="微软雅黑" pitchFamily="34" charset="-122"/>
              </a:rPr>
              <a:t>现场对象都能将这几方面的属性封装为一体，更加准确和集中地反映现实世界对象。</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r>
              <a:rPr lang="zh-CN" altLang="en-US" sz="1200" dirty="0" smtClean="0">
                <a:solidFill>
                  <a:schemeClr val="tx2"/>
                </a:solidFill>
                <a:latin typeface="Garamond" pitchFamily="18" charset="0"/>
                <a:ea typeface="微软雅黑" pitchFamily="34" charset="-122"/>
              </a:rPr>
              <a:t>由于各通讯协议均有其各自的局限性，因此一个分布式工控网络中经常存在不同的通讯协议，增加了系统的复杂度，且在于第三方软件交互时往往会遇到兼容性问题。</a:t>
            </a:r>
            <a:endParaRPr lang="zh-CN" altLang="en-US" sz="1200" dirty="0">
              <a:solidFill>
                <a:schemeClr val="tx2"/>
              </a:solidFill>
              <a:latin typeface="Garamond" pitchFamily="18" charset="0"/>
              <a:ea typeface="微软雅黑" pitchFamily="34" charset="-122"/>
            </a:endParaRPr>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pPr>
              <a:buFontTx/>
              <a:buChar char="-"/>
            </a:pPr>
            <a:r>
              <a:rPr lang="zh-CN" altLang="en-US" sz="1200" dirty="0" smtClean="0">
                <a:solidFill>
                  <a:schemeClr val="tx2"/>
                </a:solidFill>
                <a:latin typeface="微软雅黑" pitchFamily="34" charset="-122"/>
                <a:ea typeface="微软雅黑" pitchFamily="34" charset="-122"/>
              </a:rPr>
              <a:t>通过</a:t>
            </a:r>
            <a:r>
              <a:rPr lang="en-US" altLang="zh-CN" sz="1200" dirty="0" smtClean="0">
                <a:solidFill>
                  <a:schemeClr val="tx2"/>
                </a:solidFill>
                <a:latin typeface="微软雅黑" pitchFamily="34" charset="-122"/>
                <a:ea typeface="微软雅黑" pitchFamily="34" charset="-122"/>
              </a:rPr>
              <a:t>OPC UA</a:t>
            </a:r>
            <a:r>
              <a:rPr lang="zh-CN" altLang="en-US" sz="1200" dirty="0" smtClean="0">
                <a:solidFill>
                  <a:schemeClr val="tx2"/>
                </a:solidFill>
                <a:latin typeface="微软雅黑" pitchFamily="34" charset="-122"/>
                <a:ea typeface="微软雅黑" pitchFamily="34" charset="-122"/>
              </a:rPr>
              <a:t>协议栈以及丰富的服务集， </a:t>
            </a:r>
            <a:r>
              <a:rPr lang="en-US" altLang="zh-CN" sz="1200" dirty="0" smtClean="0">
                <a:solidFill>
                  <a:schemeClr val="tx2"/>
                </a:solidFill>
                <a:latin typeface="微软雅黑" pitchFamily="34" charset="-122"/>
                <a:ea typeface="微软雅黑" pitchFamily="34" charset="-122"/>
              </a:rPr>
              <a:t>UA Server – Client</a:t>
            </a:r>
            <a:r>
              <a:rPr lang="zh-CN" altLang="en-US" sz="1200" dirty="0" smtClean="0">
                <a:solidFill>
                  <a:schemeClr val="tx2"/>
                </a:solidFill>
                <a:latin typeface="微软雅黑" pitchFamily="34" charset="-122"/>
                <a:ea typeface="微软雅黑" pitchFamily="34" charset="-122"/>
              </a:rPr>
              <a:t>间能够就实时</a:t>
            </a:r>
            <a:r>
              <a:rPr lang="en-US" altLang="zh-CN" sz="1200" dirty="0" smtClean="0">
                <a:solidFill>
                  <a:schemeClr val="tx2"/>
                </a:solidFill>
                <a:latin typeface="微软雅黑" pitchFamily="34" charset="-122"/>
                <a:ea typeface="微软雅黑" pitchFamily="34" charset="-122"/>
              </a:rPr>
              <a:t>/</a:t>
            </a:r>
            <a:r>
              <a:rPr lang="zh-CN" altLang="en-US" sz="1200" dirty="0" smtClean="0">
                <a:solidFill>
                  <a:schemeClr val="tx2"/>
                </a:solidFill>
                <a:latin typeface="微软雅黑" pitchFamily="34" charset="-122"/>
                <a:ea typeface="微软雅黑" pitchFamily="34" charset="-122"/>
              </a:rPr>
              <a:t>历史数据，事件与方法调用等进行通讯。</a:t>
            </a:r>
            <a:br>
              <a:rPr lang="zh-CN" altLang="en-US" sz="1200" dirty="0" smtClean="0">
                <a:solidFill>
                  <a:schemeClr val="tx2"/>
                </a:solidFill>
                <a:latin typeface="微软雅黑" pitchFamily="34" charset="-122"/>
                <a:ea typeface="微软雅黑" pitchFamily="34" charset="-122"/>
              </a:rPr>
            </a:br>
            <a:r>
              <a:rPr lang="en-US" altLang="zh-CN" sz="1200" dirty="0" smtClean="0">
                <a:solidFill>
                  <a:schemeClr val="tx2"/>
                </a:solidFill>
                <a:latin typeface="微软雅黑" pitchFamily="34" charset="-122"/>
                <a:ea typeface="微软雅黑" pitchFamily="34" charset="-122"/>
              </a:rPr>
              <a:t>- OPC UA</a:t>
            </a:r>
            <a:r>
              <a:rPr lang="zh-CN" altLang="en-US" sz="1200" dirty="0" smtClean="0">
                <a:solidFill>
                  <a:schemeClr val="tx2"/>
                </a:solidFill>
                <a:latin typeface="微软雅黑" pitchFamily="34" charset="-122"/>
                <a:ea typeface="微软雅黑" pitchFamily="34" charset="-122"/>
              </a:rPr>
              <a:t>协议栈除了支持二进制编码的</a:t>
            </a:r>
            <a:r>
              <a:rPr lang="en-US" altLang="zh-CN" sz="1200" dirty="0" smtClean="0">
                <a:solidFill>
                  <a:schemeClr val="tx2"/>
                </a:solidFill>
                <a:latin typeface="微软雅黑" pitchFamily="34" charset="-122"/>
                <a:ea typeface="微软雅黑" pitchFamily="34" charset="-122"/>
              </a:rPr>
              <a:t>opc.ua</a:t>
            </a:r>
            <a:r>
              <a:rPr lang="zh-CN" altLang="en-US" sz="1200" dirty="0" smtClean="0">
                <a:solidFill>
                  <a:schemeClr val="tx2"/>
                </a:solidFill>
                <a:latin typeface="微软雅黑" pitchFamily="34" charset="-122"/>
                <a:ea typeface="微软雅黑" pitchFamily="34" charset="-122"/>
              </a:rPr>
              <a:t>协议，</a:t>
            </a:r>
            <a:endParaRPr lang="en-US" altLang="zh-CN" sz="1200" dirty="0" smtClean="0">
              <a:solidFill>
                <a:schemeClr val="tx2"/>
              </a:solidFill>
              <a:latin typeface="微软雅黑" pitchFamily="34" charset="-122"/>
              <a:ea typeface="微软雅黑" pitchFamily="34" charset="-122"/>
            </a:endParaRPr>
          </a:p>
          <a:p>
            <a:r>
              <a:rPr lang="zh-CN" altLang="en-US" sz="1200" dirty="0" smtClean="0">
                <a:solidFill>
                  <a:schemeClr val="tx2"/>
                </a:solidFill>
                <a:latin typeface="微软雅黑" pitchFamily="34" charset="-122"/>
                <a:ea typeface="微软雅黑" pitchFamily="34" charset="-122"/>
              </a:rPr>
              <a:t>还支持</a:t>
            </a:r>
            <a:r>
              <a:rPr lang="en-US" altLang="zh-CN" sz="1200" dirty="0" smtClean="0">
                <a:solidFill>
                  <a:schemeClr val="tx2"/>
                </a:solidFill>
                <a:latin typeface="微软雅黑" pitchFamily="34" charset="-122"/>
                <a:ea typeface="微软雅黑" pitchFamily="34" charset="-122"/>
              </a:rPr>
              <a:t>HTTP</a:t>
            </a:r>
            <a:r>
              <a:rPr lang="zh-CN" altLang="en-US" sz="1200" dirty="0" smtClean="0">
                <a:solidFill>
                  <a:schemeClr val="tx2"/>
                </a:solidFill>
                <a:latin typeface="微软雅黑" pitchFamily="34" charset="-122"/>
                <a:ea typeface="微软雅黑" pitchFamily="34" charset="-122"/>
              </a:rPr>
              <a:t>协议。</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96913" y="685800"/>
            <a:ext cx="5464175"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chemeClr val="tx2"/>
                </a:solidFill>
                <a:latin typeface="Garamond" pitchFamily="18" charset="0"/>
                <a:ea typeface="微软雅黑" pitchFamily="34" charset="-122"/>
              </a:rPr>
              <a:t>由于部分工控系统不能提供基于安全通讯的服务，所以需要通过树状结构网络拓扑使这些系统与外部隔离，并由上层服务来代理底层的服务。</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pPr>
            <a:r>
              <a:rPr lang="en-US" altLang="zh-CN" dirty="0" smtClean="0">
                <a:solidFill>
                  <a:srgbClr val="C00000"/>
                </a:solidFill>
                <a:latin typeface="微软雅黑" pitchFamily="34" charset="-122"/>
                <a:ea typeface="微软雅黑" pitchFamily="34" charset="-122"/>
              </a:rPr>
              <a:t>- </a:t>
            </a:r>
            <a:r>
              <a:rPr lang="zh-CN" altLang="en-US" dirty="0" smtClean="0">
                <a:solidFill>
                  <a:srgbClr val="C00000"/>
                </a:solidFill>
                <a:latin typeface="微软雅黑" pitchFamily="34" charset="-122"/>
                <a:ea typeface="微软雅黑" pitchFamily="34" charset="-122"/>
              </a:rPr>
              <a:t>在通讯层，</a:t>
            </a:r>
            <a:r>
              <a:rPr lang="en-US" altLang="zh-CN" dirty="0" smtClean="0">
                <a:solidFill>
                  <a:srgbClr val="C00000"/>
                </a:solidFill>
                <a:latin typeface="微软雅黑" pitchFamily="34" charset="-122"/>
                <a:ea typeface="微软雅黑" pitchFamily="34" charset="-122"/>
              </a:rPr>
              <a:t>OPC UA</a:t>
            </a:r>
            <a:r>
              <a:rPr lang="zh-CN" altLang="en-US" dirty="0" smtClean="0">
                <a:solidFill>
                  <a:srgbClr val="C00000"/>
                </a:solidFill>
                <a:latin typeface="微软雅黑" pitchFamily="34" charset="-122"/>
                <a:ea typeface="微软雅黑" pitchFamily="34" charset="-122"/>
              </a:rPr>
              <a:t>通过</a:t>
            </a:r>
            <a:r>
              <a:rPr lang="en-US" altLang="zh-CN" dirty="0" smtClean="0">
                <a:solidFill>
                  <a:srgbClr val="C00000"/>
                </a:solidFill>
                <a:latin typeface="微软雅黑" pitchFamily="34" charset="-122"/>
                <a:ea typeface="微软雅黑" pitchFamily="34" charset="-122"/>
              </a:rPr>
              <a:t>SSL</a:t>
            </a:r>
            <a:r>
              <a:rPr lang="zh-CN" altLang="en-US" dirty="0" smtClean="0">
                <a:solidFill>
                  <a:srgbClr val="C00000"/>
                </a:solidFill>
                <a:latin typeface="微软雅黑" pitchFamily="34" charset="-122"/>
                <a:ea typeface="微软雅黑" pitchFamily="34" charset="-122"/>
              </a:rPr>
              <a:t>加密机制保障通讯数据安全。</a:t>
            </a:r>
          </a:p>
          <a:p>
            <a:pPr>
              <a:lnSpc>
                <a:spcPct val="150000"/>
              </a:lnSpc>
            </a:pPr>
            <a:r>
              <a:rPr lang="en-US" altLang="zh-CN" dirty="0" smtClean="0">
                <a:solidFill>
                  <a:srgbClr val="C00000"/>
                </a:solidFill>
                <a:latin typeface="微软雅黑" pitchFamily="34" charset="-122"/>
                <a:ea typeface="微软雅黑" pitchFamily="34" charset="-122"/>
              </a:rPr>
              <a:t>- </a:t>
            </a:r>
            <a:r>
              <a:rPr lang="zh-CN" altLang="en-US" dirty="0" smtClean="0">
                <a:solidFill>
                  <a:srgbClr val="C00000"/>
                </a:solidFill>
                <a:latin typeface="微软雅黑" pitchFamily="34" charset="-122"/>
                <a:ea typeface="微软雅黑" pitchFamily="34" charset="-122"/>
              </a:rPr>
              <a:t>在应用层，</a:t>
            </a:r>
            <a:r>
              <a:rPr lang="en-US" altLang="zh-CN" dirty="0" smtClean="0">
                <a:solidFill>
                  <a:srgbClr val="C00000"/>
                </a:solidFill>
                <a:latin typeface="微软雅黑" pitchFamily="34" charset="-122"/>
                <a:ea typeface="微软雅黑" pitchFamily="34" charset="-122"/>
              </a:rPr>
              <a:t>OPC UA</a:t>
            </a:r>
            <a:r>
              <a:rPr lang="zh-CN" altLang="en-US" dirty="0" smtClean="0">
                <a:solidFill>
                  <a:srgbClr val="C00000"/>
                </a:solidFill>
                <a:latin typeface="微软雅黑" pitchFamily="34" charset="-122"/>
                <a:ea typeface="微软雅黑" pitchFamily="34" charset="-122"/>
              </a:rPr>
              <a:t>通过会话机制进行身份验证。</a:t>
            </a:r>
          </a:p>
          <a:p>
            <a:endParaRPr lang="zh-CN" altLang="en-US" dirty="0"/>
          </a:p>
        </p:txBody>
      </p:sp>
      <p:sp>
        <p:nvSpPr>
          <p:cNvPr id="4" name="灯片编号占位符 3"/>
          <p:cNvSpPr>
            <a:spLocks noGrp="1"/>
          </p:cNvSpPr>
          <p:nvPr>
            <p:ph type="sldNum" sz="quarter" idx="10"/>
          </p:nvPr>
        </p:nvSpPr>
        <p:spPr/>
        <p:txBody>
          <a:bodyPr/>
          <a:lstStyle/>
          <a:p>
            <a:pPr>
              <a:defRPr/>
            </a:pPr>
            <a:fld id="{BAC7B766-7BD7-41B2-B2D4-6B7211CEE252}" type="slidenum">
              <a:rPr lang="zh-CN" altLang="en-US" smtClean="0"/>
              <a:pPr>
                <a:defRPr/>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26294" y="2147193"/>
            <a:ext cx="9364663" cy="148159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52588" y="3916786"/>
            <a:ext cx="7712075" cy="1766394"/>
          </a:xfrm>
        </p:spPr>
        <p:txBody>
          <a:bodyPr/>
          <a:lstStyle>
            <a:lvl1pPr marL="0" indent="0" algn="ctr">
              <a:buNone/>
              <a:defRPr>
                <a:solidFill>
                  <a:schemeClr val="tx1">
                    <a:tint val="75000"/>
                  </a:schemeClr>
                </a:solidFill>
              </a:defRPr>
            </a:lvl1pPr>
            <a:lvl2pPr marL="512247" indent="0" algn="ctr">
              <a:buNone/>
              <a:defRPr>
                <a:solidFill>
                  <a:schemeClr val="tx1">
                    <a:tint val="75000"/>
                  </a:schemeClr>
                </a:solidFill>
              </a:defRPr>
            </a:lvl2pPr>
            <a:lvl3pPr marL="1024494" indent="0" algn="ctr">
              <a:buNone/>
              <a:defRPr>
                <a:solidFill>
                  <a:schemeClr val="tx1">
                    <a:tint val="75000"/>
                  </a:schemeClr>
                </a:solidFill>
              </a:defRPr>
            </a:lvl3pPr>
            <a:lvl4pPr marL="1536741" indent="0" algn="ctr">
              <a:buNone/>
              <a:defRPr>
                <a:solidFill>
                  <a:schemeClr val="tx1">
                    <a:tint val="75000"/>
                  </a:schemeClr>
                </a:solidFill>
              </a:defRPr>
            </a:lvl4pPr>
            <a:lvl5pPr marL="2048988" indent="0" algn="ctr">
              <a:buNone/>
              <a:defRPr>
                <a:solidFill>
                  <a:schemeClr val="tx1">
                    <a:tint val="75000"/>
                  </a:schemeClr>
                </a:solidFill>
              </a:defRPr>
            </a:lvl5pPr>
            <a:lvl6pPr marL="2561234" indent="0" algn="ctr">
              <a:buNone/>
              <a:defRPr>
                <a:solidFill>
                  <a:schemeClr val="tx1">
                    <a:tint val="75000"/>
                  </a:schemeClr>
                </a:solidFill>
              </a:defRPr>
            </a:lvl6pPr>
            <a:lvl7pPr marL="3073481" indent="0" algn="ctr">
              <a:buNone/>
              <a:defRPr>
                <a:solidFill>
                  <a:schemeClr val="tx1">
                    <a:tint val="75000"/>
                  </a:schemeClr>
                </a:solidFill>
              </a:defRPr>
            </a:lvl7pPr>
            <a:lvl8pPr marL="3585728" indent="0" algn="ctr">
              <a:buNone/>
              <a:defRPr>
                <a:solidFill>
                  <a:schemeClr val="tx1">
                    <a:tint val="75000"/>
                  </a:schemeClr>
                </a:solidFill>
              </a:defRPr>
            </a:lvl8pPr>
            <a:lvl9pPr marL="409797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61F33C2-B49B-46FD-82A7-83978F7D5F91}" type="datetimeFigureOut">
              <a:rPr lang="zh-CN" altLang="en-US"/>
              <a:pPr>
                <a:defRPr/>
              </a:pPr>
              <a:t>2012/11/5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A4B610-8F8D-4DE4-9C43-4E399E2D77A0}"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2712968-9DD1-4E29-861A-94879E09B106}" type="datetimeFigureOut">
              <a:rPr lang="zh-CN" altLang="en-US"/>
              <a:pPr>
                <a:defRPr/>
              </a:pPr>
              <a:t>2012/11/5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0231B2-82AD-45A0-A9D4-13BB9E36915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87506" y="276800"/>
            <a:ext cx="2478881" cy="58975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50862" y="276800"/>
            <a:ext cx="7253023" cy="58975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910ED40-A9B9-438D-94E7-D59B275A4009}" type="datetimeFigureOut">
              <a:rPr lang="zh-CN" altLang="en-US"/>
              <a:pPr>
                <a:defRPr/>
              </a:pPr>
              <a:t>2012/11/5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84AFC6C-6C00-401C-80A9-A4FBF92E537B}"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0863" y="575978"/>
            <a:ext cx="9915525" cy="85281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507965" y="6384945"/>
            <a:ext cx="2570692" cy="367999"/>
          </a:xfrm>
        </p:spPr>
        <p:txBody>
          <a:bodyPr/>
          <a:lstStyle>
            <a:lvl1pPr>
              <a:defRPr/>
            </a:lvl1pPr>
          </a:lstStyle>
          <a:p>
            <a:pPr>
              <a:defRPr/>
            </a:pPr>
            <a:fld id="{3348045F-6A79-43D7-B21D-BAF09963DE02}" type="datetimeFigureOut">
              <a:rPr lang="zh-CN" altLang="en-US"/>
              <a:pPr>
                <a:defRPr/>
              </a:pPr>
              <a:t>2012/11/5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0287" y="4441584"/>
            <a:ext cx="9364663" cy="1372795"/>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70287" y="2929590"/>
            <a:ext cx="9364663" cy="1511994"/>
          </a:xfrm>
        </p:spPr>
        <p:txBody>
          <a:bodyPr anchor="b"/>
          <a:lstStyle>
            <a:lvl1pPr marL="0" indent="0">
              <a:buNone/>
              <a:defRPr sz="2200">
                <a:solidFill>
                  <a:schemeClr val="tx1">
                    <a:tint val="75000"/>
                  </a:schemeClr>
                </a:solidFill>
              </a:defRPr>
            </a:lvl1pPr>
            <a:lvl2pPr marL="512247" indent="0">
              <a:buNone/>
              <a:defRPr sz="2000">
                <a:solidFill>
                  <a:schemeClr val="tx1">
                    <a:tint val="75000"/>
                  </a:schemeClr>
                </a:solidFill>
              </a:defRPr>
            </a:lvl2pPr>
            <a:lvl3pPr marL="1024494" indent="0">
              <a:buNone/>
              <a:defRPr sz="1800">
                <a:solidFill>
                  <a:schemeClr val="tx1">
                    <a:tint val="75000"/>
                  </a:schemeClr>
                </a:solidFill>
              </a:defRPr>
            </a:lvl3pPr>
            <a:lvl4pPr marL="1536741" indent="0">
              <a:buNone/>
              <a:defRPr sz="1600">
                <a:solidFill>
                  <a:schemeClr val="tx1">
                    <a:tint val="75000"/>
                  </a:schemeClr>
                </a:solidFill>
              </a:defRPr>
            </a:lvl4pPr>
            <a:lvl5pPr marL="2048988" indent="0">
              <a:buNone/>
              <a:defRPr sz="1600">
                <a:solidFill>
                  <a:schemeClr val="tx1">
                    <a:tint val="75000"/>
                  </a:schemeClr>
                </a:solidFill>
              </a:defRPr>
            </a:lvl5pPr>
            <a:lvl6pPr marL="2561234" indent="0">
              <a:buNone/>
              <a:defRPr sz="1600">
                <a:solidFill>
                  <a:schemeClr val="tx1">
                    <a:tint val="75000"/>
                  </a:schemeClr>
                </a:solidFill>
              </a:defRPr>
            </a:lvl6pPr>
            <a:lvl7pPr marL="3073481" indent="0">
              <a:buNone/>
              <a:defRPr sz="1600">
                <a:solidFill>
                  <a:schemeClr val="tx1">
                    <a:tint val="75000"/>
                  </a:schemeClr>
                </a:solidFill>
              </a:defRPr>
            </a:lvl7pPr>
            <a:lvl8pPr marL="3585728" indent="0">
              <a:buNone/>
              <a:defRPr sz="1600">
                <a:solidFill>
                  <a:schemeClr val="tx1">
                    <a:tint val="75000"/>
                  </a:schemeClr>
                </a:solidFill>
              </a:defRPr>
            </a:lvl8pPr>
            <a:lvl9pPr marL="4097975"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F8C224C-DA80-4AF9-90EB-69BCA0F98F13}" type="datetimeFigureOut">
              <a:rPr lang="zh-CN" altLang="en-US"/>
              <a:pPr>
                <a:defRPr/>
              </a:pPr>
              <a:t>2012/11/5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0089BA-7BDE-4909-B06F-1B7A6650587B}"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50863" y="1612795"/>
            <a:ext cx="4865952" cy="4561584"/>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00435" y="1612795"/>
            <a:ext cx="4865952" cy="4561584"/>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825CD5C-6C90-4B42-B422-FBD52D9B08B4}" type="datetimeFigureOut">
              <a:rPr lang="zh-CN" altLang="en-US"/>
              <a:pPr>
                <a:defRPr/>
              </a:pPr>
              <a:t>2012/11/5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02AEB9D-0EF2-431D-9E44-A78DFC55433E}"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50863" y="1547195"/>
            <a:ext cx="4867865" cy="644797"/>
          </a:xfrm>
        </p:spPr>
        <p:txBody>
          <a:bodyPr anchor="b"/>
          <a:lstStyle>
            <a:lvl1pPr marL="0" indent="0">
              <a:buNone/>
              <a:defRPr sz="2700" b="1"/>
            </a:lvl1pPr>
            <a:lvl2pPr marL="512247" indent="0">
              <a:buNone/>
              <a:defRPr sz="2200" b="1"/>
            </a:lvl2pPr>
            <a:lvl3pPr marL="1024494" indent="0">
              <a:buNone/>
              <a:defRPr sz="2000" b="1"/>
            </a:lvl3pPr>
            <a:lvl4pPr marL="1536741" indent="0">
              <a:buNone/>
              <a:defRPr sz="1800" b="1"/>
            </a:lvl4pPr>
            <a:lvl5pPr marL="2048988" indent="0">
              <a:buNone/>
              <a:defRPr sz="1800" b="1"/>
            </a:lvl5pPr>
            <a:lvl6pPr marL="2561234" indent="0">
              <a:buNone/>
              <a:defRPr sz="1800" b="1"/>
            </a:lvl6pPr>
            <a:lvl7pPr marL="3073481" indent="0">
              <a:buNone/>
              <a:defRPr sz="1800" b="1"/>
            </a:lvl7pPr>
            <a:lvl8pPr marL="3585728" indent="0">
              <a:buNone/>
              <a:defRPr sz="1800" b="1"/>
            </a:lvl8pPr>
            <a:lvl9pPr marL="4097975" indent="0">
              <a:buNone/>
              <a:defRPr sz="1800" b="1"/>
            </a:lvl9pPr>
          </a:lstStyle>
          <a:p>
            <a:pPr lvl="0"/>
            <a:r>
              <a:rPr lang="zh-CN" altLang="en-US" smtClean="0"/>
              <a:t>单击此处编辑母版文本样式</a:t>
            </a:r>
          </a:p>
        </p:txBody>
      </p:sp>
      <p:sp>
        <p:nvSpPr>
          <p:cNvPr id="4" name="内容占位符 3"/>
          <p:cNvSpPr>
            <a:spLocks noGrp="1"/>
          </p:cNvSpPr>
          <p:nvPr>
            <p:ph sz="half" idx="2"/>
          </p:nvPr>
        </p:nvSpPr>
        <p:spPr>
          <a:xfrm>
            <a:off x="550863" y="2191992"/>
            <a:ext cx="4867865" cy="398238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596610" y="1547195"/>
            <a:ext cx="4869778" cy="644797"/>
          </a:xfrm>
        </p:spPr>
        <p:txBody>
          <a:bodyPr anchor="b"/>
          <a:lstStyle>
            <a:lvl1pPr marL="0" indent="0">
              <a:buNone/>
              <a:defRPr sz="2700" b="1"/>
            </a:lvl1pPr>
            <a:lvl2pPr marL="512247" indent="0">
              <a:buNone/>
              <a:defRPr sz="2200" b="1"/>
            </a:lvl2pPr>
            <a:lvl3pPr marL="1024494" indent="0">
              <a:buNone/>
              <a:defRPr sz="2000" b="1"/>
            </a:lvl3pPr>
            <a:lvl4pPr marL="1536741" indent="0">
              <a:buNone/>
              <a:defRPr sz="1800" b="1"/>
            </a:lvl4pPr>
            <a:lvl5pPr marL="2048988" indent="0">
              <a:buNone/>
              <a:defRPr sz="1800" b="1"/>
            </a:lvl5pPr>
            <a:lvl6pPr marL="2561234" indent="0">
              <a:buNone/>
              <a:defRPr sz="1800" b="1"/>
            </a:lvl6pPr>
            <a:lvl7pPr marL="3073481" indent="0">
              <a:buNone/>
              <a:defRPr sz="1800" b="1"/>
            </a:lvl7pPr>
            <a:lvl8pPr marL="3585728" indent="0">
              <a:buNone/>
              <a:defRPr sz="1800" b="1"/>
            </a:lvl8pPr>
            <a:lvl9pPr marL="4097975" indent="0">
              <a:buNone/>
              <a:defRPr sz="1800" b="1"/>
            </a:lvl9pPr>
          </a:lstStyle>
          <a:p>
            <a:pPr lvl="0"/>
            <a:r>
              <a:rPr lang="zh-CN" altLang="en-US" smtClean="0"/>
              <a:t>单击此处编辑母版文本样式</a:t>
            </a:r>
          </a:p>
        </p:txBody>
      </p:sp>
      <p:sp>
        <p:nvSpPr>
          <p:cNvPr id="6" name="内容占位符 5"/>
          <p:cNvSpPr>
            <a:spLocks noGrp="1"/>
          </p:cNvSpPr>
          <p:nvPr>
            <p:ph sz="quarter" idx="4"/>
          </p:nvPr>
        </p:nvSpPr>
        <p:spPr>
          <a:xfrm>
            <a:off x="5596610" y="2191992"/>
            <a:ext cx="4869778" cy="398238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53404F42-D03B-4EF5-876D-331A0E8DBC33}" type="datetimeFigureOut">
              <a:rPr lang="zh-CN" altLang="en-US"/>
              <a:pPr>
                <a:defRPr/>
              </a:pPr>
              <a:t>2012/11/5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AAD4D9D-4453-4524-A59D-B28644679AD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65941E6-F890-4907-9F7B-41D0FA50DAE0}" type="datetimeFigureOut">
              <a:rPr lang="zh-CN" altLang="en-US"/>
              <a:pPr>
                <a:defRPr/>
              </a:pPr>
              <a:t>2012/11/5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B6D6FF9-66B0-4A6D-87DA-8041C2D0F94F}"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EC94FBF-5F11-433F-BC2D-B5EF3C837CDC}" type="datetimeFigureOut">
              <a:rPr lang="zh-CN" altLang="en-US"/>
              <a:pPr>
                <a:defRPr/>
              </a:pPr>
              <a:t>2012/11/5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71D6089-2202-4172-8078-2E3AF3B363EA}"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0863" y="275199"/>
            <a:ext cx="3624599" cy="1171196"/>
          </a:xfrm>
        </p:spPr>
        <p:txBody>
          <a:bodyPr anchor="b"/>
          <a:lstStyle>
            <a:lvl1pPr algn="l">
              <a:defRPr sz="22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307439" y="275200"/>
            <a:ext cx="6158949" cy="5899179"/>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50863" y="1446395"/>
            <a:ext cx="3624599" cy="4727983"/>
          </a:xfrm>
        </p:spPr>
        <p:txBody>
          <a:bodyPr/>
          <a:lstStyle>
            <a:lvl1pPr marL="0" indent="0">
              <a:buNone/>
              <a:defRPr sz="1600"/>
            </a:lvl1pPr>
            <a:lvl2pPr marL="512247" indent="0">
              <a:buNone/>
              <a:defRPr sz="1300"/>
            </a:lvl2pPr>
            <a:lvl3pPr marL="1024494" indent="0">
              <a:buNone/>
              <a:defRPr sz="1100"/>
            </a:lvl3pPr>
            <a:lvl4pPr marL="1536741" indent="0">
              <a:buNone/>
              <a:defRPr sz="1000"/>
            </a:lvl4pPr>
            <a:lvl5pPr marL="2048988" indent="0">
              <a:buNone/>
              <a:defRPr sz="1000"/>
            </a:lvl5pPr>
            <a:lvl6pPr marL="2561234" indent="0">
              <a:buNone/>
              <a:defRPr sz="1000"/>
            </a:lvl6pPr>
            <a:lvl7pPr marL="3073481" indent="0">
              <a:buNone/>
              <a:defRPr sz="1000"/>
            </a:lvl7pPr>
            <a:lvl8pPr marL="3585728" indent="0">
              <a:buNone/>
              <a:defRPr sz="1000"/>
            </a:lvl8pPr>
            <a:lvl9pPr marL="4097975"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6B81965-CBDD-4417-8BC0-7879B3313254}" type="datetimeFigureOut">
              <a:rPr lang="zh-CN" altLang="en-US"/>
              <a:pPr>
                <a:defRPr/>
              </a:pPr>
              <a:t>2012/11/5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112AE64-1055-49A4-B3EF-D37D4D053727}"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59458" y="4838383"/>
            <a:ext cx="6610350" cy="571198"/>
          </a:xfrm>
        </p:spPr>
        <p:txBody>
          <a:bodyPr anchor="b"/>
          <a:lstStyle>
            <a:lvl1pPr algn="l">
              <a:defRPr sz="22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159458" y="617598"/>
            <a:ext cx="6610350" cy="4147185"/>
          </a:xfrm>
        </p:spPr>
        <p:txBody>
          <a:bodyPr rtlCol="0">
            <a:normAutofit/>
          </a:bodyPr>
          <a:lstStyle>
            <a:lvl1pPr marL="0" indent="0">
              <a:buNone/>
              <a:defRPr sz="3600"/>
            </a:lvl1pPr>
            <a:lvl2pPr marL="512247" indent="0">
              <a:buNone/>
              <a:defRPr sz="3100"/>
            </a:lvl2pPr>
            <a:lvl3pPr marL="1024494" indent="0">
              <a:buNone/>
              <a:defRPr sz="2700"/>
            </a:lvl3pPr>
            <a:lvl4pPr marL="1536741" indent="0">
              <a:buNone/>
              <a:defRPr sz="2200"/>
            </a:lvl4pPr>
            <a:lvl5pPr marL="2048988" indent="0">
              <a:buNone/>
              <a:defRPr sz="2200"/>
            </a:lvl5pPr>
            <a:lvl6pPr marL="2561234" indent="0">
              <a:buNone/>
              <a:defRPr sz="2200"/>
            </a:lvl6pPr>
            <a:lvl7pPr marL="3073481" indent="0">
              <a:buNone/>
              <a:defRPr sz="2200"/>
            </a:lvl7pPr>
            <a:lvl8pPr marL="3585728" indent="0">
              <a:buNone/>
              <a:defRPr sz="2200"/>
            </a:lvl8pPr>
            <a:lvl9pPr marL="4097975" indent="0">
              <a:buNone/>
              <a:defRPr sz="2200"/>
            </a:lvl9pPr>
          </a:lstStyle>
          <a:p>
            <a:pPr lvl="0"/>
            <a:endParaRPr lang="zh-CN" altLang="en-US" noProof="0"/>
          </a:p>
        </p:txBody>
      </p:sp>
      <p:sp>
        <p:nvSpPr>
          <p:cNvPr id="4" name="文本占位符 3"/>
          <p:cNvSpPr>
            <a:spLocks noGrp="1"/>
          </p:cNvSpPr>
          <p:nvPr>
            <p:ph type="body" sz="half" idx="2"/>
          </p:nvPr>
        </p:nvSpPr>
        <p:spPr>
          <a:xfrm>
            <a:off x="2159458" y="5409581"/>
            <a:ext cx="6610350" cy="811197"/>
          </a:xfrm>
        </p:spPr>
        <p:txBody>
          <a:bodyPr/>
          <a:lstStyle>
            <a:lvl1pPr marL="0" indent="0">
              <a:buNone/>
              <a:defRPr sz="1600"/>
            </a:lvl1pPr>
            <a:lvl2pPr marL="512247" indent="0">
              <a:buNone/>
              <a:defRPr sz="1300"/>
            </a:lvl2pPr>
            <a:lvl3pPr marL="1024494" indent="0">
              <a:buNone/>
              <a:defRPr sz="1100"/>
            </a:lvl3pPr>
            <a:lvl4pPr marL="1536741" indent="0">
              <a:buNone/>
              <a:defRPr sz="1000"/>
            </a:lvl4pPr>
            <a:lvl5pPr marL="2048988" indent="0">
              <a:buNone/>
              <a:defRPr sz="1000"/>
            </a:lvl5pPr>
            <a:lvl6pPr marL="2561234" indent="0">
              <a:buNone/>
              <a:defRPr sz="1000"/>
            </a:lvl6pPr>
            <a:lvl7pPr marL="3073481" indent="0">
              <a:buNone/>
              <a:defRPr sz="1000"/>
            </a:lvl7pPr>
            <a:lvl8pPr marL="3585728" indent="0">
              <a:buNone/>
              <a:defRPr sz="1000"/>
            </a:lvl8pPr>
            <a:lvl9pPr marL="4097975"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BC9B367-0BB6-4818-8A3E-66AABDF956AB}" type="datetimeFigureOut">
              <a:rPr lang="zh-CN" altLang="en-US"/>
              <a:pPr>
                <a:defRPr/>
              </a:pPr>
              <a:t>2012/11/5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BC00648-9F84-40DD-A2D1-9C29FF9B1BF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9329" name="Picture 1" descr="D:\lhj\ppt标签\未标题-1 副 副本.jpg"/>
          <p:cNvPicPr>
            <a:picLocks noChangeAspect="1" noChangeArrowheads="1"/>
          </p:cNvPicPr>
          <p:nvPr userDrawn="1"/>
        </p:nvPicPr>
        <p:blipFill>
          <a:blip r:embed="rId13"/>
          <a:srcRect/>
          <a:stretch>
            <a:fillRect/>
          </a:stretch>
        </p:blipFill>
        <p:spPr bwMode="auto">
          <a:xfrm>
            <a:off x="0" y="6350"/>
            <a:ext cx="11017250" cy="6905625"/>
          </a:xfrm>
          <a:prstGeom prst="rect">
            <a:avLst/>
          </a:prstGeom>
          <a:noFill/>
        </p:spPr>
      </p:pic>
      <p:sp>
        <p:nvSpPr>
          <p:cNvPr id="1026" name="标题占位符 1"/>
          <p:cNvSpPr>
            <a:spLocks noGrp="1"/>
          </p:cNvSpPr>
          <p:nvPr>
            <p:ph type="title"/>
          </p:nvPr>
        </p:nvSpPr>
        <p:spPr bwMode="auto">
          <a:xfrm>
            <a:off x="550863" y="276799"/>
            <a:ext cx="9915525" cy="1151996"/>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550863" y="1612795"/>
            <a:ext cx="9915525" cy="4561584"/>
          </a:xfrm>
          <a:prstGeom prst="rect">
            <a:avLst/>
          </a:prstGeom>
          <a:noFill/>
          <a:ln w="9525">
            <a:noFill/>
            <a:miter lim="800000"/>
            <a:headEnd/>
            <a:tailEnd/>
          </a:ln>
        </p:spPr>
        <p:txBody>
          <a:bodyPr vert="horz" wrap="square" lIns="102449" tIns="51225" rIns="102449" bIns="5122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 name="日期占位符 3"/>
          <p:cNvSpPr>
            <a:spLocks noGrp="1"/>
          </p:cNvSpPr>
          <p:nvPr>
            <p:ph type="dt" sz="half" idx="2"/>
          </p:nvPr>
        </p:nvSpPr>
        <p:spPr>
          <a:xfrm>
            <a:off x="550862" y="6406377"/>
            <a:ext cx="2570692" cy="367999"/>
          </a:xfrm>
          <a:prstGeom prst="rect">
            <a:avLst/>
          </a:prstGeom>
        </p:spPr>
        <p:txBody>
          <a:bodyPr vert="horz" lIns="102449" tIns="51225" rIns="102449" bIns="51225" rtlCol="0" anchor="ctr"/>
          <a:lstStyle>
            <a:lvl1pPr algn="l">
              <a:defRPr sz="1300">
                <a:solidFill>
                  <a:schemeClr val="tx1">
                    <a:tint val="75000"/>
                  </a:schemeClr>
                </a:solidFill>
                <a:ea typeface="+mn-ea"/>
              </a:defRPr>
            </a:lvl1pPr>
          </a:lstStyle>
          <a:p>
            <a:pPr>
              <a:defRPr/>
            </a:pPr>
            <a:fld id="{F20F7B35-78C4-4025-926A-AD9EEEFE2F8F}" type="datetimeFigureOut">
              <a:rPr lang="zh-CN" altLang="en-US" smtClean="0"/>
              <a:pPr>
                <a:defRPr/>
              </a:pPr>
              <a:t>2012/11/5</a:t>
            </a:fld>
            <a:endParaRPr lang="zh-CN" altLang="en-US" dirty="0"/>
          </a:p>
        </p:txBody>
      </p:sp>
      <p:sp>
        <p:nvSpPr>
          <p:cNvPr id="5" name="页脚占位符 4"/>
          <p:cNvSpPr>
            <a:spLocks noGrp="1"/>
          </p:cNvSpPr>
          <p:nvPr>
            <p:ph type="ftr" sz="quarter" idx="3"/>
          </p:nvPr>
        </p:nvSpPr>
        <p:spPr>
          <a:xfrm>
            <a:off x="3764227" y="6406377"/>
            <a:ext cx="3488796" cy="367999"/>
          </a:xfrm>
          <a:prstGeom prst="rect">
            <a:avLst/>
          </a:prstGeom>
        </p:spPr>
        <p:txBody>
          <a:bodyPr vert="horz" lIns="102449" tIns="51225" rIns="102449" bIns="51225" rtlCol="0" anchor="ctr"/>
          <a:lstStyle>
            <a:lvl1pPr algn="ctr">
              <a:defRPr sz="1300">
                <a:solidFill>
                  <a:schemeClr val="tx1">
                    <a:tint val="75000"/>
                  </a:schemeClr>
                </a:solidFill>
                <a:ea typeface="+mn-ea"/>
              </a:defRPr>
            </a:lvl1pPr>
          </a:lstStyle>
          <a:p>
            <a:pPr>
              <a:defRPr/>
            </a:pPr>
            <a:endParaRPr lang="zh-CN" altLang="en-US" dirty="0"/>
          </a:p>
        </p:txBody>
      </p:sp>
      <p:sp>
        <p:nvSpPr>
          <p:cNvPr id="6" name="灯片编号占位符 5"/>
          <p:cNvSpPr>
            <a:spLocks noGrp="1"/>
          </p:cNvSpPr>
          <p:nvPr>
            <p:ph type="sldNum" sz="quarter" idx="4"/>
          </p:nvPr>
        </p:nvSpPr>
        <p:spPr>
          <a:xfrm>
            <a:off x="7895696" y="6406377"/>
            <a:ext cx="2570692" cy="367999"/>
          </a:xfrm>
          <a:prstGeom prst="rect">
            <a:avLst/>
          </a:prstGeom>
        </p:spPr>
        <p:txBody>
          <a:bodyPr vert="horz" lIns="102449" tIns="51225" rIns="102449" bIns="51225" rtlCol="0" anchor="ctr"/>
          <a:lstStyle>
            <a:lvl1pPr algn="r">
              <a:defRPr sz="1300">
                <a:solidFill>
                  <a:schemeClr val="tx1">
                    <a:tint val="75000"/>
                  </a:schemeClr>
                </a:solidFill>
                <a:ea typeface="+mn-ea"/>
              </a:defRPr>
            </a:lvl1pPr>
          </a:lstStyle>
          <a:p>
            <a:pPr>
              <a:defRPr/>
            </a:pPr>
            <a:endParaRPr lang="zh-CN" altLang="en-US" dirty="0"/>
          </a:p>
        </p:txBody>
      </p:sp>
      <p:sp>
        <p:nvSpPr>
          <p:cNvPr id="9" name="TextBox 8"/>
          <p:cNvSpPr txBox="1">
            <a:spLocks noChangeArrowheads="1"/>
          </p:cNvSpPr>
          <p:nvPr userDrawn="1"/>
        </p:nvSpPr>
        <p:spPr bwMode="auto">
          <a:xfrm>
            <a:off x="6085129" y="6384945"/>
            <a:ext cx="4932121" cy="411227"/>
          </a:xfrm>
          <a:prstGeom prst="rect">
            <a:avLst/>
          </a:prstGeom>
          <a:noFill/>
          <a:ln w="9525">
            <a:noFill/>
            <a:miter lim="800000"/>
            <a:headEnd/>
            <a:tailEnd/>
          </a:ln>
        </p:spPr>
        <p:txBody>
          <a:bodyPr wrap="square" lIns="102449" tIns="51225" rIns="102449" bIns="51225">
            <a:spAutoFit/>
          </a:bodyPr>
          <a:lstStyle/>
          <a:p>
            <a:r>
              <a:rPr lang="zh-CN" altLang="en-US" sz="2000" b="1" dirty="0">
                <a:solidFill>
                  <a:schemeClr val="tx2">
                    <a:lumMod val="75000"/>
                  </a:schemeClr>
                </a:solidFill>
                <a:latin typeface="+mn-ea"/>
                <a:ea typeface="+mn-ea"/>
              </a:rPr>
              <a:t>力控</a:t>
            </a:r>
            <a:r>
              <a:rPr lang="zh-CN" altLang="en-US" sz="2000" b="1" dirty="0" smtClean="0">
                <a:solidFill>
                  <a:schemeClr val="tx2">
                    <a:lumMod val="75000"/>
                  </a:schemeClr>
                </a:solidFill>
                <a:latin typeface="+mn-ea"/>
                <a:ea typeface="+mn-ea"/>
              </a:rPr>
              <a:t>科技</a:t>
            </a:r>
            <a:r>
              <a:rPr lang="en-US" altLang="zh-CN" sz="2000" b="1" dirty="0" smtClean="0">
                <a:solidFill>
                  <a:schemeClr val="tx2">
                    <a:lumMod val="75000"/>
                  </a:schemeClr>
                </a:solidFill>
                <a:latin typeface="+mn-ea"/>
                <a:ea typeface="+mn-ea"/>
              </a:rPr>
              <a:t>——</a:t>
            </a:r>
            <a:r>
              <a:rPr lang="zh-CN" altLang="en-US" sz="2000" b="1" dirty="0" smtClean="0">
                <a:solidFill>
                  <a:schemeClr val="tx2">
                    <a:lumMod val="75000"/>
                  </a:schemeClr>
                </a:solidFill>
                <a:latin typeface="+mn-ea"/>
                <a:ea typeface="+mn-ea"/>
              </a:rPr>
              <a:t>中国的</a:t>
            </a:r>
            <a:r>
              <a:rPr lang="en-US" altLang="zh-CN" sz="2000" b="1" dirty="0" smtClean="0">
                <a:solidFill>
                  <a:schemeClr val="tx2">
                    <a:lumMod val="75000"/>
                  </a:schemeClr>
                </a:solidFill>
                <a:latin typeface="+mn-ea"/>
                <a:ea typeface="+mn-ea"/>
              </a:rPr>
              <a:t>OPC</a:t>
            </a:r>
            <a:r>
              <a:rPr lang="zh-CN" altLang="en-US" sz="2000" b="1" dirty="0" smtClean="0">
                <a:solidFill>
                  <a:schemeClr val="tx2">
                    <a:lumMod val="75000"/>
                  </a:schemeClr>
                </a:solidFill>
                <a:latin typeface="+mn-ea"/>
                <a:ea typeface="+mn-ea"/>
              </a:rPr>
              <a:t> </a:t>
            </a:r>
            <a:r>
              <a:rPr lang="en-US" altLang="zh-CN" sz="2000" b="1" dirty="0" smtClean="0">
                <a:solidFill>
                  <a:schemeClr val="tx2">
                    <a:lumMod val="75000"/>
                  </a:schemeClr>
                </a:solidFill>
                <a:latin typeface="+mn-ea"/>
                <a:ea typeface="+mn-ea"/>
              </a:rPr>
              <a:t>UA</a:t>
            </a:r>
            <a:r>
              <a:rPr lang="zh-CN" altLang="en-US" sz="2000" b="1" dirty="0" smtClean="0">
                <a:solidFill>
                  <a:schemeClr val="tx2">
                    <a:lumMod val="75000"/>
                  </a:schemeClr>
                </a:solidFill>
                <a:latin typeface="+mn-ea"/>
                <a:ea typeface="+mn-ea"/>
              </a:rPr>
              <a:t>技术先行者</a:t>
            </a:r>
            <a:r>
              <a:rPr lang="en-US" altLang="zh-CN" sz="2000" b="1" dirty="0" smtClean="0">
                <a:solidFill>
                  <a:schemeClr val="tx2">
                    <a:lumMod val="75000"/>
                  </a:schemeClr>
                </a:solidFill>
                <a:latin typeface="+mn-ea"/>
                <a:ea typeface="+mn-ea"/>
              </a:rPr>
              <a:t>!</a:t>
            </a:r>
            <a:endParaRPr lang="zh-CN" altLang="en-US" sz="2000" b="1" dirty="0">
              <a:solidFill>
                <a:schemeClr val="tx2">
                  <a:lumMod val="75000"/>
                </a:schemeClr>
              </a:solidFill>
              <a:latin typeface="+mn-ea"/>
              <a:ea typeface="+mn-ea"/>
            </a:endParaRPr>
          </a:p>
        </p:txBody>
      </p:sp>
      <p:pic>
        <p:nvPicPr>
          <p:cNvPr id="101377" name="Picture 1" descr="E:\Users\baij\Desktop\ec0b74e9.bmp 副本副本.PNG"/>
          <p:cNvPicPr>
            <a:picLocks noChangeAspect="1" noChangeArrowheads="1"/>
          </p:cNvPicPr>
          <p:nvPr userDrawn="1"/>
        </p:nvPicPr>
        <p:blipFill>
          <a:blip r:embed="rId14"/>
          <a:srcRect/>
          <a:stretch>
            <a:fillRect/>
          </a:stretch>
        </p:blipFill>
        <p:spPr bwMode="auto">
          <a:xfrm>
            <a:off x="9437715" y="241277"/>
            <a:ext cx="1214446" cy="442158"/>
          </a:xfrm>
          <a:prstGeom prst="rect">
            <a:avLst/>
          </a:prstGeom>
          <a:noFill/>
        </p:spPr>
      </p:pic>
      <p:pic>
        <p:nvPicPr>
          <p:cNvPr id="12" name="Picture 1" descr="D:\lhj\公司\作品类\lk 副本.png"/>
          <p:cNvPicPr>
            <a:picLocks noChangeAspect="1" noChangeArrowheads="1"/>
          </p:cNvPicPr>
          <p:nvPr userDrawn="1"/>
        </p:nvPicPr>
        <p:blipFill>
          <a:blip r:embed="rId15"/>
          <a:srcRect/>
          <a:stretch>
            <a:fillRect/>
          </a:stretch>
        </p:blipFill>
        <p:spPr bwMode="auto">
          <a:xfrm>
            <a:off x="7866079" y="169838"/>
            <a:ext cx="1418556" cy="526585"/>
          </a:xfrm>
          <a:prstGeom prst="rect">
            <a:avLst/>
          </a:prstGeom>
          <a:noFill/>
        </p:spPr>
      </p:pic>
      <p:sp>
        <p:nvSpPr>
          <p:cNvPr id="13" name="矩形 12"/>
          <p:cNvSpPr>
            <a:spLocks/>
          </p:cNvSpPr>
          <p:nvPr userDrawn="1"/>
        </p:nvSpPr>
        <p:spPr>
          <a:xfrm flipH="1">
            <a:off x="9330274" y="241277"/>
            <a:ext cx="45719" cy="428628"/>
          </a:xfrm>
          <a:prstGeom prst="rect">
            <a:avLst/>
          </a:prstGeom>
          <a:solidFill>
            <a:schemeClr val="tx2">
              <a:lumMod val="5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iming>
    <p:tnLst>
      <p:par>
        <p:cTn id="1" dur="indefinite" restart="never" nodeType="tmRoot"/>
      </p:par>
    </p:tnLst>
  </p:timing>
  <p:txStyles>
    <p:title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2247" algn="ctr" rtl="0" fontAlgn="base">
        <a:spcBef>
          <a:spcPct val="0"/>
        </a:spcBef>
        <a:spcAft>
          <a:spcPct val="0"/>
        </a:spcAft>
        <a:defRPr sz="4900">
          <a:solidFill>
            <a:schemeClr val="tx1"/>
          </a:solidFill>
          <a:latin typeface="Calibri" pitchFamily="34" charset="0"/>
        </a:defRPr>
      </a:lvl6pPr>
      <a:lvl7pPr marL="1024494" algn="ctr" rtl="0" fontAlgn="base">
        <a:spcBef>
          <a:spcPct val="0"/>
        </a:spcBef>
        <a:spcAft>
          <a:spcPct val="0"/>
        </a:spcAft>
        <a:defRPr sz="4900">
          <a:solidFill>
            <a:schemeClr val="tx1"/>
          </a:solidFill>
          <a:latin typeface="Calibri" pitchFamily="34" charset="0"/>
        </a:defRPr>
      </a:lvl7pPr>
      <a:lvl8pPr marL="1536741" algn="ctr" rtl="0" fontAlgn="base">
        <a:spcBef>
          <a:spcPct val="0"/>
        </a:spcBef>
        <a:spcAft>
          <a:spcPct val="0"/>
        </a:spcAft>
        <a:defRPr sz="4900">
          <a:solidFill>
            <a:schemeClr val="tx1"/>
          </a:solidFill>
          <a:latin typeface="Calibri" pitchFamily="34" charset="0"/>
        </a:defRPr>
      </a:lvl8pPr>
      <a:lvl9pPr marL="2048988" algn="ctr" rtl="0" fontAlgn="base">
        <a:spcBef>
          <a:spcPct val="0"/>
        </a:spcBef>
        <a:spcAft>
          <a:spcPct val="0"/>
        </a:spcAft>
        <a:defRPr sz="4900">
          <a:solidFill>
            <a:schemeClr val="tx1"/>
          </a:solidFill>
          <a:latin typeface="Calibri" pitchFamily="34" charset="0"/>
        </a:defRPr>
      </a:lvl9pPr>
    </p:titleStyle>
    <p:bodyStyle>
      <a:lvl1pPr marL="384185" indent="-384185"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2401" indent="-320154" algn="l" rtl="0" eaLnBrk="0" fontAlgn="base" hangingPunct="0">
        <a:spcBef>
          <a:spcPct val="20000"/>
        </a:spcBef>
        <a:spcAft>
          <a:spcPct val="0"/>
        </a:spcAft>
        <a:buFont typeface="Arial" charset="0"/>
        <a:buChar char="–"/>
        <a:defRPr sz="3100" kern="1200">
          <a:solidFill>
            <a:schemeClr val="tx1"/>
          </a:solidFill>
          <a:latin typeface="+mn-lt"/>
          <a:ea typeface="+mn-ea"/>
          <a:cs typeface="+mn-cs"/>
        </a:defRPr>
      </a:lvl2pPr>
      <a:lvl3pPr marL="1280617" indent="-256123"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792864" indent="-256123" algn="l" rtl="0" eaLnBrk="0" fontAlgn="base" hangingPunct="0">
        <a:spcBef>
          <a:spcPct val="20000"/>
        </a:spcBef>
        <a:spcAft>
          <a:spcPct val="0"/>
        </a:spcAft>
        <a:buFont typeface="Arial" charset="0"/>
        <a:buChar char="–"/>
        <a:defRPr sz="2200" kern="1200">
          <a:solidFill>
            <a:schemeClr val="tx1"/>
          </a:solidFill>
          <a:latin typeface="+mn-lt"/>
          <a:ea typeface="+mn-ea"/>
          <a:cs typeface="+mn-cs"/>
        </a:defRPr>
      </a:lvl4pPr>
      <a:lvl5pPr marL="2305111" indent="-256123" algn="l" rtl="0" eaLnBrk="0" fontAlgn="base" hangingPunct="0">
        <a:spcBef>
          <a:spcPct val="20000"/>
        </a:spcBef>
        <a:spcAft>
          <a:spcPct val="0"/>
        </a:spcAft>
        <a:buFont typeface="Arial" charset="0"/>
        <a:buChar char="»"/>
        <a:defRPr sz="2200" kern="1200">
          <a:solidFill>
            <a:schemeClr val="tx1"/>
          </a:solidFill>
          <a:latin typeface="+mn-lt"/>
          <a:ea typeface="+mn-ea"/>
          <a:cs typeface="+mn-cs"/>
        </a:defRPr>
      </a:lvl5pPr>
      <a:lvl6pPr marL="2817358" indent="-256123" algn="l" defTabSz="102449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29605" indent="-256123" algn="l" defTabSz="102449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41852" indent="-256123" algn="l" defTabSz="102449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54098" indent="-256123" algn="l" defTabSz="102449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24494" rtl="0" eaLnBrk="1" latinLnBrk="0" hangingPunct="1">
        <a:defRPr sz="2000" kern="1200">
          <a:solidFill>
            <a:schemeClr val="tx1"/>
          </a:solidFill>
          <a:latin typeface="+mn-lt"/>
          <a:ea typeface="+mn-ea"/>
          <a:cs typeface="+mn-cs"/>
        </a:defRPr>
      </a:lvl1pPr>
      <a:lvl2pPr marL="512247" algn="l" defTabSz="1024494" rtl="0" eaLnBrk="1" latinLnBrk="0" hangingPunct="1">
        <a:defRPr sz="2000" kern="1200">
          <a:solidFill>
            <a:schemeClr val="tx1"/>
          </a:solidFill>
          <a:latin typeface="+mn-lt"/>
          <a:ea typeface="+mn-ea"/>
          <a:cs typeface="+mn-cs"/>
        </a:defRPr>
      </a:lvl2pPr>
      <a:lvl3pPr marL="1024494" algn="l" defTabSz="1024494" rtl="0" eaLnBrk="1" latinLnBrk="0" hangingPunct="1">
        <a:defRPr sz="2000" kern="1200">
          <a:solidFill>
            <a:schemeClr val="tx1"/>
          </a:solidFill>
          <a:latin typeface="+mn-lt"/>
          <a:ea typeface="+mn-ea"/>
          <a:cs typeface="+mn-cs"/>
        </a:defRPr>
      </a:lvl3pPr>
      <a:lvl4pPr marL="1536741" algn="l" defTabSz="1024494" rtl="0" eaLnBrk="1" latinLnBrk="0" hangingPunct="1">
        <a:defRPr sz="2000" kern="1200">
          <a:solidFill>
            <a:schemeClr val="tx1"/>
          </a:solidFill>
          <a:latin typeface="+mn-lt"/>
          <a:ea typeface="+mn-ea"/>
          <a:cs typeface="+mn-cs"/>
        </a:defRPr>
      </a:lvl4pPr>
      <a:lvl5pPr marL="2048988" algn="l" defTabSz="1024494" rtl="0" eaLnBrk="1" latinLnBrk="0" hangingPunct="1">
        <a:defRPr sz="2000" kern="1200">
          <a:solidFill>
            <a:schemeClr val="tx1"/>
          </a:solidFill>
          <a:latin typeface="+mn-lt"/>
          <a:ea typeface="+mn-ea"/>
          <a:cs typeface="+mn-cs"/>
        </a:defRPr>
      </a:lvl5pPr>
      <a:lvl6pPr marL="2561234" algn="l" defTabSz="1024494" rtl="0" eaLnBrk="1" latinLnBrk="0" hangingPunct="1">
        <a:defRPr sz="2000" kern="1200">
          <a:solidFill>
            <a:schemeClr val="tx1"/>
          </a:solidFill>
          <a:latin typeface="+mn-lt"/>
          <a:ea typeface="+mn-ea"/>
          <a:cs typeface="+mn-cs"/>
        </a:defRPr>
      </a:lvl6pPr>
      <a:lvl7pPr marL="3073481" algn="l" defTabSz="1024494" rtl="0" eaLnBrk="1" latinLnBrk="0" hangingPunct="1">
        <a:defRPr sz="2000" kern="1200">
          <a:solidFill>
            <a:schemeClr val="tx1"/>
          </a:solidFill>
          <a:latin typeface="+mn-lt"/>
          <a:ea typeface="+mn-ea"/>
          <a:cs typeface="+mn-cs"/>
        </a:defRPr>
      </a:lvl7pPr>
      <a:lvl8pPr marL="3585728" algn="l" defTabSz="1024494" rtl="0" eaLnBrk="1" latinLnBrk="0" hangingPunct="1">
        <a:defRPr sz="2000" kern="1200">
          <a:solidFill>
            <a:schemeClr val="tx1"/>
          </a:solidFill>
          <a:latin typeface="+mn-lt"/>
          <a:ea typeface="+mn-ea"/>
          <a:cs typeface="+mn-cs"/>
        </a:defRPr>
      </a:lvl8pPr>
      <a:lvl9pPr marL="4097975" algn="l" defTabSz="102449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D:\lhj\ppt标签\未标题-1 2 副2.jpg"/>
          <p:cNvPicPr>
            <a:picLocks noChangeAspect="1" noChangeArrowheads="1"/>
          </p:cNvPicPr>
          <p:nvPr/>
        </p:nvPicPr>
        <p:blipFill>
          <a:blip r:embed="rId3"/>
          <a:srcRect/>
          <a:stretch>
            <a:fillRect/>
          </a:stretch>
        </p:blipFill>
        <p:spPr bwMode="auto">
          <a:xfrm>
            <a:off x="0" y="6350"/>
            <a:ext cx="11017250" cy="6905625"/>
          </a:xfrm>
          <a:prstGeom prst="rect">
            <a:avLst/>
          </a:prstGeom>
          <a:noFill/>
        </p:spPr>
      </p:pic>
      <p:sp>
        <p:nvSpPr>
          <p:cNvPr id="5" name="内容占位符 13"/>
          <p:cNvSpPr>
            <a:spLocks noGrp="1"/>
          </p:cNvSpPr>
          <p:nvPr>
            <p:ph idx="1"/>
          </p:nvPr>
        </p:nvSpPr>
        <p:spPr>
          <a:xfrm>
            <a:off x="722280" y="1312847"/>
            <a:ext cx="9858443" cy="1071570"/>
          </a:xfrm>
        </p:spPr>
        <p:txBody>
          <a:bodyPr/>
          <a:lstStyle/>
          <a:p>
            <a:pPr eaLnBrk="1" hangingPunct="1">
              <a:buFont typeface="Arial" charset="0"/>
              <a:buNone/>
            </a:pPr>
            <a:r>
              <a:rPr lang="en-US" altLang="zh-CN" sz="5400" spc="336" dirty="0" smtClean="0">
                <a:solidFill>
                  <a:srgbClr val="00297A"/>
                </a:solidFill>
                <a:latin typeface="方正大黑简体" pitchFamily="2" charset="-122"/>
                <a:ea typeface="方正大黑简体" pitchFamily="2" charset="-122"/>
                <a:cs typeface="Tahoma" pitchFamily="34" charset="0"/>
              </a:rPr>
              <a:t>OPC Unified Architecture</a:t>
            </a:r>
            <a:endParaRPr lang="zh-CN" altLang="en-US" sz="5400" spc="336" dirty="0" smtClean="0">
              <a:solidFill>
                <a:srgbClr val="00297A"/>
              </a:solidFill>
              <a:latin typeface="方正大黑简体" pitchFamily="2" charset="-122"/>
              <a:ea typeface="方正大黑简体" pitchFamily="2" charset="-122"/>
              <a:cs typeface="Tahoma" pitchFamily="34" charset="0"/>
            </a:endParaRPr>
          </a:p>
        </p:txBody>
      </p:sp>
      <p:grpSp>
        <p:nvGrpSpPr>
          <p:cNvPr id="13" name="组合 12"/>
          <p:cNvGrpSpPr/>
          <p:nvPr/>
        </p:nvGrpSpPr>
        <p:grpSpPr>
          <a:xfrm>
            <a:off x="5865816" y="2521676"/>
            <a:ext cx="4643469" cy="2154374"/>
            <a:chOff x="5794378" y="2521676"/>
            <a:chExt cx="4643469" cy="2154374"/>
          </a:xfrm>
        </p:grpSpPr>
        <p:sp>
          <p:nvSpPr>
            <p:cNvPr id="6" name="内容占位符 13"/>
            <p:cNvSpPr txBox="1">
              <a:spLocks/>
            </p:cNvSpPr>
            <p:nvPr/>
          </p:nvSpPr>
          <p:spPr bwMode="auto">
            <a:xfrm>
              <a:off x="5794378" y="2521676"/>
              <a:ext cx="4643469" cy="719997"/>
            </a:xfrm>
            <a:prstGeom prst="rect">
              <a:avLst/>
            </a:prstGeom>
            <a:noFill/>
            <a:ln w="9525">
              <a:noFill/>
              <a:miter lim="800000"/>
              <a:headEnd/>
              <a:tailEnd/>
            </a:ln>
          </p:spPr>
          <p:txBody>
            <a:bodyPr lIns="102449" tIns="51225" rIns="102449" bIns="51225" anchor="ctr"/>
            <a:lstStyle/>
            <a:p>
              <a:pPr marL="384185" indent="-384185">
                <a:spcBef>
                  <a:spcPct val="20000"/>
                </a:spcBef>
              </a:pPr>
              <a:r>
                <a:rPr lang="zh-CN" altLang="en-US" sz="3400" dirty="0">
                  <a:solidFill>
                    <a:srgbClr val="2962A7"/>
                  </a:solidFill>
                  <a:latin typeface="方正粗圆简体" pitchFamily="2" charset="-122"/>
                  <a:ea typeface="方正粗圆简体" pitchFamily="2" charset="-122"/>
                  <a:cs typeface="Tahoma" pitchFamily="34" charset="0"/>
                </a:rPr>
                <a:t>平台独立的传输协议</a:t>
              </a:r>
            </a:p>
          </p:txBody>
        </p:sp>
        <p:sp>
          <p:nvSpPr>
            <p:cNvPr id="7" name="内容占位符 13"/>
            <p:cNvSpPr txBox="1">
              <a:spLocks/>
            </p:cNvSpPr>
            <p:nvPr/>
          </p:nvSpPr>
          <p:spPr bwMode="auto">
            <a:xfrm>
              <a:off x="5794378" y="3241673"/>
              <a:ext cx="4643469" cy="719997"/>
            </a:xfrm>
            <a:prstGeom prst="rect">
              <a:avLst/>
            </a:prstGeom>
            <a:noFill/>
            <a:ln w="9525">
              <a:noFill/>
              <a:miter lim="800000"/>
              <a:headEnd/>
              <a:tailEnd/>
            </a:ln>
          </p:spPr>
          <p:txBody>
            <a:bodyPr lIns="102449" tIns="51225" rIns="102449" bIns="51225" anchor="ctr"/>
            <a:lstStyle/>
            <a:p>
              <a:pPr marL="384185" indent="-384185">
                <a:spcBef>
                  <a:spcPct val="20000"/>
                </a:spcBef>
              </a:pPr>
              <a:r>
                <a:rPr lang="zh-CN" altLang="en-US" sz="3400" dirty="0">
                  <a:solidFill>
                    <a:srgbClr val="2962A7"/>
                  </a:solidFill>
                  <a:latin typeface="方正粗圆简体" pitchFamily="2" charset="-122"/>
                  <a:ea typeface="方正粗圆简体" pitchFamily="2" charset="-122"/>
                  <a:cs typeface="Tahoma" pitchFamily="34" charset="0"/>
                </a:rPr>
                <a:t>面向对象的信息建模</a:t>
              </a:r>
            </a:p>
          </p:txBody>
        </p:sp>
        <p:sp>
          <p:nvSpPr>
            <p:cNvPr id="2" name="内容占位符 13"/>
            <p:cNvSpPr txBox="1">
              <a:spLocks/>
            </p:cNvSpPr>
            <p:nvPr/>
          </p:nvSpPr>
          <p:spPr bwMode="auto">
            <a:xfrm>
              <a:off x="5794378" y="3956053"/>
              <a:ext cx="4643469" cy="719997"/>
            </a:xfrm>
            <a:prstGeom prst="rect">
              <a:avLst/>
            </a:prstGeom>
            <a:noFill/>
            <a:ln w="9525">
              <a:noFill/>
              <a:miter lim="800000"/>
              <a:headEnd/>
              <a:tailEnd/>
            </a:ln>
          </p:spPr>
          <p:txBody>
            <a:bodyPr lIns="102449" tIns="51225" rIns="102449" bIns="51225" anchor="ctr"/>
            <a:lstStyle/>
            <a:p>
              <a:pPr marL="384185" indent="-384185">
                <a:spcBef>
                  <a:spcPct val="20000"/>
                </a:spcBef>
              </a:pPr>
              <a:r>
                <a:rPr lang="zh-CN" altLang="en-US" sz="3400" dirty="0">
                  <a:solidFill>
                    <a:srgbClr val="2962A7"/>
                  </a:solidFill>
                  <a:latin typeface="方正粗圆简体" pitchFamily="2" charset="-122"/>
                  <a:ea typeface="方正粗圆简体" pitchFamily="2" charset="-122"/>
                  <a:cs typeface="Tahoma" pitchFamily="34" charset="0"/>
                </a:rPr>
                <a:t>高效安全的</a:t>
              </a:r>
              <a:r>
                <a:rPr lang="zh-CN" altLang="en-US" sz="3400" dirty="0" smtClean="0">
                  <a:solidFill>
                    <a:srgbClr val="2962A7"/>
                  </a:solidFill>
                  <a:latin typeface="方正粗圆简体" pitchFamily="2" charset="-122"/>
                  <a:ea typeface="方正粗圆简体" pitchFamily="2" charset="-122"/>
                  <a:cs typeface="Tahoma" pitchFamily="34" charset="0"/>
                </a:rPr>
                <a:t>服务框架</a:t>
              </a:r>
              <a:endParaRPr lang="zh-CN" altLang="en-US" sz="3400" dirty="0">
                <a:solidFill>
                  <a:srgbClr val="2962A7"/>
                </a:solidFill>
                <a:latin typeface="方正粗圆简体" pitchFamily="2" charset="-122"/>
                <a:ea typeface="方正粗圆简体" pitchFamily="2" charset="-122"/>
                <a:cs typeface="Tahoma" pitchFamily="34" charset="0"/>
              </a:endParaRPr>
            </a:p>
          </p:txBody>
        </p:sp>
      </p:grpSp>
      <p:pic>
        <p:nvPicPr>
          <p:cNvPr id="17" name="Picture 1" descr="D:\lhj\公司\作品类\lk 副本.png"/>
          <p:cNvPicPr>
            <a:picLocks noChangeAspect="1" noChangeArrowheads="1"/>
          </p:cNvPicPr>
          <p:nvPr/>
        </p:nvPicPr>
        <p:blipFill>
          <a:blip r:embed="rId4"/>
          <a:srcRect/>
          <a:stretch>
            <a:fillRect/>
          </a:stretch>
        </p:blipFill>
        <p:spPr bwMode="auto">
          <a:xfrm>
            <a:off x="214282" y="142852"/>
            <a:ext cx="1676400" cy="622300"/>
          </a:xfrm>
          <a:prstGeom prst="rect">
            <a:avLst/>
          </a:prstGeom>
          <a:noFill/>
        </p:spPr>
      </p:pic>
      <p:pic>
        <p:nvPicPr>
          <p:cNvPr id="18" name="Picture 4" descr="D:\lhj\ec0b74e9.bmp 副本副本.PNG"/>
          <p:cNvPicPr>
            <a:picLocks noChangeAspect="1" noChangeArrowheads="1"/>
          </p:cNvPicPr>
          <p:nvPr/>
        </p:nvPicPr>
        <p:blipFill>
          <a:blip r:embed="rId5"/>
          <a:srcRect/>
          <a:stretch>
            <a:fillRect/>
          </a:stretch>
        </p:blipFill>
        <p:spPr bwMode="auto">
          <a:xfrm>
            <a:off x="8509021" y="5456251"/>
            <a:ext cx="1417592" cy="527053"/>
          </a:xfrm>
          <a:prstGeom prst="rect">
            <a:avLst/>
          </a:prstGeom>
          <a:noFill/>
        </p:spPr>
      </p:pic>
    </p:spTree>
  </p:cSld>
  <p:clrMapOvr>
    <a:masterClrMapping/>
  </p:clrMapOvr>
  <p:transition spd="med" advTm="1000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8080393" y="2451923"/>
            <a:ext cx="2643206"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统一的通讯</a:t>
            </a:r>
            <a:r>
              <a:rPr lang="zh-CN" altLang="en-US" sz="2200" b="1" dirty="0" smtClean="0">
                <a:solidFill>
                  <a:schemeClr val="tx2">
                    <a:lumMod val="75000"/>
                  </a:schemeClr>
                </a:solidFill>
                <a:latin typeface="微软雅黑" pitchFamily="34" charset="-122"/>
                <a:ea typeface="微软雅黑" pitchFamily="34" charset="-122"/>
              </a:rPr>
              <a:t>协议</a:t>
            </a:r>
            <a:endParaRPr lang="en-US" altLang="zh-CN" sz="2200" b="1" dirty="0">
              <a:solidFill>
                <a:schemeClr val="tx2">
                  <a:lumMod val="75000"/>
                </a:schemeClr>
              </a:solidFill>
              <a:latin typeface="微软雅黑" pitchFamily="34" charset="-122"/>
              <a:ea typeface="微软雅黑" pitchFamily="34" charset="-122"/>
            </a:endParaRPr>
          </a:p>
        </p:txBody>
      </p:sp>
      <p:graphicFrame>
        <p:nvGraphicFramePr>
          <p:cNvPr id="119810" name="Object 2"/>
          <p:cNvGraphicFramePr>
            <a:graphicFrameLocks noChangeAspect="1"/>
          </p:cNvGraphicFramePr>
          <p:nvPr/>
        </p:nvGraphicFramePr>
        <p:xfrm>
          <a:off x="436527" y="2598731"/>
          <a:ext cx="7715304" cy="2643206"/>
        </p:xfrm>
        <a:graphic>
          <a:graphicData uri="http://schemas.openxmlformats.org/presentationml/2006/ole">
            <p:oleObj spid="_x0000_s119810" name="Visio" r:id="rId3" imgW="6943725" imgH="2140458" progId="Visio.Drawing.11">
              <p:embed/>
            </p:oleObj>
          </a:graphicData>
        </a:graphic>
      </p:graphicFrame>
      <p:sp>
        <p:nvSpPr>
          <p:cNvPr id="8" name="内容占位符 2"/>
          <p:cNvSpPr txBox="1">
            <a:spLocks/>
          </p:cNvSpPr>
          <p:nvPr/>
        </p:nvSpPr>
        <p:spPr bwMode="auto">
          <a:xfrm>
            <a:off x="8080393" y="2951989"/>
            <a:ext cx="2571768"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统一</a:t>
            </a:r>
            <a:r>
              <a:rPr lang="zh-CN" altLang="en-US" sz="2200" b="1" dirty="0">
                <a:solidFill>
                  <a:schemeClr val="tx2">
                    <a:lumMod val="75000"/>
                  </a:schemeClr>
                </a:solidFill>
                <a:latin typeface="微软雅黑" pitchFamily="34" charset="-122"/>
                <a:ea typeface="微软雅黑" pitchFamily="34" charset="-122"/>
              </a:rPr>
              <a:t>的内容</a:t>
            </a:r>
            <a:r>
              <a:rPr lang="zh-CN" altLang="en-US" sz="2200" b="1" dirty="0" smtClean="0">
                <a:solidFill>
                  <a:schemeClr val="tx2">
                    <a:lumMod val="75000"/>
                  </a:schemeClr>
                </a:solidFill>
                <a:latin typeface="微软雅黑" pitchFamily="34" charset="-122"/>
                <a:ea typeface="微软雅黑" pitchFamily="34" charset="-122"/>
              </a:rPr>
              <a:t>管理</a:t>
            </a:r>
            <a:endParaRPr lang="en-US" altLang="zh-CN" sz="2200" b="1" dirty="0">
              <a:solidFill>
                <a:schemeClr val="tx2">
                  <a:lumMod val="75000"/>
                </a:schemeClr>
              </a:solidFill>
              <a:latin typeface="微软雅黑" pitchFamily="34" charset="-122"/>
              <a:ea typeface="微软雅黑" pitchFamily="34" charset="-122"/>
            </a:endParaRPr>
          </a:p>
        </p:txBody>
      </p:sp>
      <p:sp>
        <p:nvSpPr>
          <p:cNvPr id="9" name="内容占位符 2"/>
          <p:cNvSpPr txBox="1">
            <a:spLocks/>
          </p:cNvSpPr>
          <p:nvPr/>
        </p:nvSpPr>
        <p:spPr bwMode="auto">
          <a:xfrm>
            <a:off x="8080393" y="1955789"/>
            <a:ext cx="2643206" cy="5039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sz="2200" b="1" dirty="0" smtClean="0">
                <a:solidFill>
                  <a:schemeClr val="tx2">
                    <a:lumMod val="75000"/>
                  </a:schemeClr>
                </a:solidFill>
                <a:latin typeface="微软雅黑" pitchFamily="34" charset="-122"/>
                <a:ea typeface="微软雅黑" pitchFamily="34" charset="-122"/>
              </a:rPr>
              <a:t>采用软总线技术</a:t>
            </a:r>
            <a:endParaRPr lang="en-US" altLang="zh-CN" sz="2200" b="1" dirty="0">
              <a:solidFill>
                <a:schemeClr val="tx2">
                  <a:lumMod val="75000"/>
                </a:schemeClr>
              </a:solidFill>
              <a:latin typeface="微软雅黑" pitchFamily="34" charset="-122"/>
              <a:ea typeface="微软雅黑" pitchFamily="34" charset="-122"/>
            </a:endParaRPr>
          </a:p>
        </p:txBody>
      </p:sp>
      <p:sp>
        <p:nvSpPr>
          <p:cNvPr id="10"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11" name="Picture 1" descr="D:\lhj\未标题-1 副本副2.png"/>
          <p:cNvPicPr>
            <a:picLocks noChangeAspect="1" noChangeArrowheads="1"/>
          </p:cNvPicPr>
          <p:nvPr/>
        </p:nvPicPr>
        <p:blipFill>
          <a:blip r:embed="rId4"/>
          <a:srcRect/>
          <a:stretch>
            <a:fillRect/>
          </a:stretch>
        </p:blipFill>
        <p:spPr bwMode="auto">
          <a:xfrm>
            <a:off x="579403" y="1098533"/>
            <a:ext cx="1428760" cy="366349"/>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fade">
                                      <p:cBhvr>
                                        <p:cTn id="7" dur="2000"/>
                                        <p:tgtEl>
                                          <p:spTgt spid="119810"/>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1+#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E:\Users\baij\Desktop\tu\污水处理02副本.png"/>
          <p:cNvPicPr>
            <a:picLocks noChangeAspect="1" noChangeArrowheads="1"/>
          </p:cNvPicPr>
          <p:nvPr/>
        </p:nvPicPr>
        <p:blipFill>
          <a:blip r:embed="rId2"/>
          <a:srcRect/>
          <a:stretch>
            <a:fillRect/>
          </a:stretch>
        </p:blipFill>
        <p:spPr bwMode="auto">
          <a:xfrm>
            <a:off x="772881" y="2232341"/>
            <a:ext cx="7164636" cy="3312011"/>
          </a:xfrm>
          <a:prstGeom prst="rect">
            <a:avLst/>
          </a:prstGeom>
          <a:noFill/>
          <a:ln w="9525">
            <a:noFill/>
            <a:miter lim="800000"/>
            <a:headEnd/>
            <a:tailEnd/>
          </a:ln>
        </p:spPr>
      </p:pic>
      <p:sp>
        <p:nvSpPr>
          <p:cNvPr id="7" name="内容占位符 2"/>
          <p:cNvSpPr txBox="1">
            <a:spLocks/>
          </p:cNvSpPr>
          <p:nvPr/>
        </p:nvSpPr>
        <p:spPr bwMode="auto">
          <a:xfrm>
            <a:off x="7853925" y="1737542"/>
            <a:ext cx="3012550"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不同的系统平台</a:t>
            </a:r>
            <a:endParaRPr lang="en-US" altLang="zh-CN" sz="2200" b="1" dirty="0">
              <a:solidFill>
                <a:schemeClr val="tx2">
                  <a:lumMod val="75000"/>
                </a:schemeClr>
              </a:solidFill>
              <a:latin typeface="微软雅黑" pitchFamily="34" charset="-122"/>
              <a:ea typeface="微软雅黑" pitchFamily="34" charset="-122"/>
            </a:endParaRPr>
          </a:p>
        </p:txBody>
      </p:sp>
      <p:sp>
        <p:nvSpPr>
          <p:cNvPr id="11"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129030" name="Picture 6" descr="D:\lhj\公司\白婧的ppt\ppt白婧需要的图\01.png"/>
          <p:cNvPicPr>
            <a:picLocks noChangeAspect="1" noChangeArrowheads="1"/>
          </p:cNvPicPr>
          <p:nvPr/>
        </p:nvPicPr>
        <p:blipFill>
          <a:blip r:embed="rId3"/>
          <a:srcRect/>
          <a:stretch>
            <a:fillRect/>
          </a:stretch>
        </p:blipFill>
        <p:spPr bwMode="auto">
          <a:xfrm>
            <a:off x="1222345" y="2203814"/>
            <a:ext cx="7215238" cy="3752503"/>
          </a:xfrm>
          <a:prstGeom prst="rect">
            <a:avLst/>
          </a:prstGeom>
          <a:noFill/>
        </p:spPr>
      </p:pic>
      <p:pic>
        <p:nvPicPr>
          <p:cNvPr id="129031" name="Picture 7" descr="D:\lhj\公司\白婧的ppt\ppt白婧需要的图\02.png"/>
          <p:cNvPicPr>
            <a:picLocks noChangeAspect="1" noChangeArrowheads="1"/>
          </p:cNvPicPr>
          <p:nvPr/>
        </p:nvPicPr>
        <p:blipFill>
          <a:blip r:embed="rId4"/>
          <a:srcRect/>
          <a:stretch>
            <a:fillRect/>
          </a:stretch>
        </p:blipFill>
        <p:spPr bwMode="auto">
          <a:xfrm>
            <a:off x="1365221" y="1880335"/>
            <a:ext cx="7215238" cy="3752503"/>
          </a:xfrm>
          <a:prstGeom prst="rect">
            <a:avLst/>
          </a:prstGeom>
          <a:noFill/>
        </p:spPr>
      </p:pic>
      <p:pic>
        <p:nvPicPr>
          <p:cNvPr id="129032" name="Picture 8" descr="D:\lhj\公司\白婧的ppt\ppt白婧需要的图\03.png"/>
          <p:cNvPicPr>
            <a:picLocks noChangeAspect="1" noChangeArrowheads="1"/>
          </p:cNvPicPr>
          <p:nvPr/>
        </p:nvPicPr>
        <p:blipFill>
          <a:blip r:embed="rId5"/>
          <a:srcRect/>
          <a:stretch>
            <a:fillRect/>
          </a:stretch>
        </p:blipFill>
        <p:spPr bwMode="auto">
          <a:xfrm>
            <a:off x="1650973" y="1489434"/>
            <a:ext cx="7215238" cy="3752503"/>
          </a:xfrm>
          <a:prstGeom prst="rect">
            <a:avLst/>
          </a:prstGeom>
          <a:noFill/>
        </p:spPr>
      </p:pic>
      <p:pic>
        <p:nvPicPr>
          <p:cNvPr id="129033" name="Picture 9" descr="D:\lhj\公司\白婧的ppt\ppt白婧需要的图\04.png"/>
          <p:cNvPicPr>
            <a:picLocks noChangeAspect="1" noChangeArrowheads="1"/>
          </p:cNvPicPr>
          <p:nvPr/>
        </p:nvPicPr>
        <p:blipFill>
          <a:blip r:embed="rId6"/>
          <a:srcRect/>
          <a:stretch>
            <a:fillRect/>
          </a:stretch>
        </p:blipFill>
        <p:spPr bwMode="auto">
          <a:xfrm>
            <a:off x="1865287" y="1165955"/>
            <a:ext cx="7215238" cy="3752503"/>
          </a:xfrm>
          <a:prstGeom prst="rect">
            <a:avLst/>
          </a:prstGeom>
          <a:noFill/>
        </p:spPr>
      </p:pic>
      <p:pic>
        <p:nvPicPr>
          <p:cNvPr id="10" name="Picture 1" descr="E:\Users\baij\Desktop\未标题-1 副本副本 副本.png"/>
          <p:cNvPicPr>
            <a:picLocks noChangeAspect="1" noChangeArrowheads="1"/>
          </p:cNvPicPr>
          <p:nvPr/>
        </p:nvPicPr>
        <p:blipFill>
          <a:blip r:embed="rId7"/>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9030"/>
                                        </p:tgtEl>
                                        <p:attrNameLst>
                                          <p:attrName>style.visibility</p:attrName>
                                        </p:attrNameLst>
                                      </p:cBhvr>
                                      <p:to>
                                        <p:strVal val="visible"/>
                                      </p:to>
                                    </p:set>
                                    <p:anim calcmode="lin" valueType="num">
                                      <p:cBhvr additive="base">
                                        <p:cTn id="7" dur="2000" fill="hold"/>
                                        <p:tgtEl>
                                          <p:spTgt spid="129030"/>
                                        </p:tgtEl>
                                        <p:attrNameLst>
                                          <p:attrName>ppt_x</p:attrName>
                                        </p:attrNameLst>
                                      </p:cBhvr>
                                      <p:tavLst>
                                        <p:tav tm="0">
                                          <p:val>
                                            <p:strVal val="#ppt_x"/>
                                          </p:val>
                                        </p:tav>
                                        <p:tav tm="100000">
                                          <p:val>
                                            <p:strVal val="#ppt_x"/>
                                          </p:val>
                                        </p:tav>
                                      </p:tavLst>
                                    </p:anim>
                                    <p:anim calcmode="lin" valueType="num">
                                      <p:cBhvr additive="base">
                                        <p:cTn id="8" dur="2000" fill="hold"/>
                                        <p:tgtEl>
                                          <p:spTgt spid="129030"/>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 fill="hold" nodeType="afterEffect">
                                  <p:stCondLst>
                                    <p:cond delay="0"/>
                                  </p:stCondLst>
                                  <p:childTnLst>
                                    <p:set>
                                      <p:cBhvr>
                                        <p:cTn id="11" dur="1" fill="hold">
                                          <p:stCondLst>
                                            <p:cond delay="0"/>
                                          </p:stCondLst>
                                        </p:cTn>
                                        <p:tgtEl>
                                          <p:spTgt spid="129031"/>
                                        </p:tgtEl>
                                        <p:attrNameLst>
                                          <p:attrName>style.visibility</p:attrName>
                                        </p:attrNameLst>
                                      </p:cBhvr>
                                      <p:to>
                                        <p:strVal val="visible"/>
                                      </p:to>
                                    </p:set>
                                    <p:anim calcmode="lin" valueType="num">
                                      <p:cBhvr additive="base">
                                        <p:cTn id="12" dur="2000" fill="hold"/>
                                        <p:tgtEl>
                                          <p:spTgt spid="129031"/>
                                        </p:tgtEl>
                                        <p:attrNameLst>
                                          <p:attrName>ppt_x</p:attrName>
                                        </p:attrNameLst>
                                      </p:cBhvr>
                                      <p:tavLst>
                                        <p:tav tm="0">
                                          <p:val>
                                            <p:strVal val="#ppt_x"/>
                                          </p:val>
                                        </p:tav>
                                        <p:tav tm="100000">
                                          <p:val>
                                            <p:strVal val="#ppt_x"/>
                                          </p:val>
                                        </p:tav>
                                      </p:tavLst>
                                    </p:anim>
                                    <p:anim calcmode="lin" valueType="num">
                                      <p:cBhvr additive="base">
                                        <p:cTn id="13" dur="2000" fill="hold"/>
                                        <p:tgtEl>
                                          <p:spTgt spid="129031"/>
                                        </p:tgtEl>
                                        <p:attrNameLst>
                                          <p:attrName>ppt_y</p:attrName>
                                        </p:attrNameLst>
                                      </p:cBhvr>
                                      <p:tavLst>
                                        <p:tav tm="0">
                                          <p:val>
                                            <p:strVal val="0-#ppt_h/2"/>
                                          </p:val>
                                        </p:tav>
                                        <p:tav tm="100000">
                                          <p:val>
                                            <p:strVal val="#ppt_y"/>
                                          </p:val>
                                        </p:tav>
                                      </p:tavLst>
                                    </p:anim>
                                  </p:childTnLst>
                                </p:cTn>
                              </p:par>
                            </p:childTnLst>
                          </p:cTn>
                        </p:par>
                        <p:par>
                          <p:cTn id="14" fill="hold">
                            <p:stCondLst>
                              <p:cond delay="5000"/>
                            </p:stCondLst>
                            <p:childTnLst>
                              <p:par>
                                <p:cTn id="15" presetID="2" presetClass="entr" presetSubtype="1" fill="hold" nodeType="afterEffect">
                                  <p:stCondLst>
                                    <p:cond delay="0"/>
                                  </p:stCondLst>
                                  <p:childTnLst>
                                    <p:set>
                                      <p:cBhvr>
                                        <p:cTn id="16" dur="1" fill="hold">
                                          <p:stCondLst>
                                            <p:cond delay="0"/>
                                          </p:stCondLst>
                                        </p:cTn>
                                        <p:tgtEl>
                                          <p:spTgt spid="129032"/>
                                        </p:tgtEl>
                                        <p:attrNameLst>
                                          <p:attrName>style.visibility</p:attrName>
                                        </p:attrNameLst>
                                      </p:cBhvr>
                                      <p:to>
                                        <p:strVal val="visible"/>
                                      </p:to>
                                    </p:set>
                                    <p:anim calcmode="lin" valueType="num">
                                      <p:cBhvr additive="base">
                                        <p:cTn id="17" dur="2000" fill="hold"/>
                                        <p:tgtEl>
                                          <p:spTgt spid="129032"/>
                                        </p:tgtEl>
                                        <p:attrNameLst>
                                          <p:attrName>ppt_x</p:attrName>
                                        </p:attrNameLst>
                                      </p:cBhvr>
                                      <p:tavLst>
                                        <p:tav tm="0">
                                          <p:val>
                                            <p:strVal val="#ppt_x"/>
                                          </p:val>
                                        </p:tav>
                                        <p:tav tm="100000">
                                          <p:val>
                                            <p:strVal val="#ppt_x"/>
                                          </p:val>
                                        </p:tav>
                                      </p:tavLst>
                                    </p:anim>
                                    <p:anim calcmode="lin" valueType="num">
                                      <p:cBhvr additive="base">
                                        <p:cTn id="18" dur="2000" fill="hold"/>
                                        <p:tgtEl>
                                          <p:spTgt spid="129032"/>
                                        </p:tgtEl>
                                        <p:attrNameLst>
                                          <p:attrName>ppt_y</p:attrName>
                                        </p:attrNameLst>
                                      </p:cBhvr>
                                      <p:tavLst>
                                        <p:tav tm="0">
                                          <p:val>
                                            <p:strVal val="0-#ppt_h/2"/>
                                          </p:val>
                                        </p:tav>
                                        <p:tav tm="100000">
                                          <p:val>
                                            <p:strVal val="#ppt_y"/>
                                          </p:val>
                                        </p:tav>
                                      </p:tavLst>
                                    </p:anim>
                                  </p:childTnLst>
                                </p:cTn>
                              </p:par>
                            </p:childTnLst>
                          </p:cTn>
                        </p:par>
                        <p:par>
                          <p:cTn id="19" fill="hold">
                            <p:stCondLst>
                              <p:cond delay="7000"/>
                            </p:stCondLst>
                            <p:childTnLst>
                              <p:par>
                                <p:cTn id="20" presetID="2" presetClass="entr" presetSubtype="1" fill="hold" nodeType="afterEffect">
                                  <p:stCondLst>
                                    <p:cond delay="0"/>
                                  </p:stCondLst>
                                  <p:childTnLst>
                                    <p:set>
                                      <p:cBhvr>
                                        <p:cTn id="21" dur="1" fill="hold">
                                          <p:stCondLst>
                                            <p:cond delay="0"/>
                                          </p:stCondLst>
                                        </p:cTn>
                                        <p:tgtEl>
                                          <p:spTgt spid="129033"/>
                                        </p:tgtEl>
                                        <p:attrNameLst>
                                          <p:attrName>style.visibility</p:attrName>
                                        </p:attrNameLst>
                                      </p:cBhvr>
                                      <p:to>
                                        <p:strVal val="visible"/>
                                      </p:to>
                                    </p:set>
                                    <p:anim calcmode="lin" valueType="num">
                                      <p:cBhvr additive="base">
                                        <p:cTn id="22" dur="2000" fill="hold"/>
                                        <p:tgtEl>
                                          <p:spTgt spid="129033"/>
                                        </p:tgtEl>
                                        <p:attrNameLst>
                                          <p:attrName>ppt_x</p:attrName>
                                        </p:attrNameLst>
                                      </p:cBhvr>
                                      <p:tavLst>
                                        <p:tav tm="0">
                                          <p:val>
                                            <p:strVal val="#ppt_x"/>
                                          </p:val>
                                        </p:tav>
                                        <p:tav tm="100000">
                                          <p:val>
                                            <p:strVal val="#ppt_x"/>
                                          </p:val>
                                        </p:tav>
                                      </p:tavLst>
                                    </p:anim>
                                    <p:anim calcmode="lin" valueType="num">
                                      <p:cBhvr additive="base">
                                        <p:cTn id="23" dur="2000" fill="hold"/>
                                        <p:tgtEl>
                                          <p:spTgt spid="129033"/>
                                        </p:tgtEl>
                                        <p:attrNameLst>
                                          <p:attrName>ppt_y</p:attrName>
                                        </p:attrNameLst>
                                      </p:cBhvr>
                                      <p:tavLst>
                                        <p:tav tm="0">
                                          <p:val>
                                            <p:strVal val="0-#ppt_h/2"/>
                                          </p:val>
                                        </p:tav>
                                        <p:tav tm="100000">
                                          <p:val>
                                            <p:strVal val="#ppt_y"/>
                                          </p:val>
                                        </p:tav>
                                      </p:tavLst>
                                    </p:anim>
                                  </p:childTnLst>
                                </p:cTn>
                              </p:par>
                            </p:childTnLst>
                          </p:cTn>
                        </p:par>
                        <p:par>
                          <p:cTn id="24" fill="hold">
                            <p:stCondLst>
                              <p:cond delay="900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8151572" y="1808980"/>
            <a:ext cx="2429151" cy="432561"/>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统一</a:t>
            </a:r>
            <a:r>
              <a:rPr lang="zh-CN" altLang="en-US" sz="2200" b="1" dirty="0" smtClean="0">
                <a:solidFill>
                  <a:schemeClr val="tx2">
                    <a:lumMod val="75000"/>
                  </a:schemeClr>
                </a:solidFill>
                <a:latin typeface="微软雅黑" pitchFamily="34" charset="-122"/>
                <a:ea typeface="微软雅黑" pitchFamily="34" charset="-122"/>
              </a:rPr>
              <a:t>的平台</a:t>
            </a:r>
            <a:endParaRPr lang="en-US" altLang="zh-CN" sz="2200" b="1" dirty="0">
              <a:solidFill>
                <a:schemeClr val="tx2">
                  <a:lumMod val="75000"/>
                </a:schemeClr>
              </a:solidFill>
              <a:latin typeface="微软雅黑" pitchFamily="34" charset="-122"/>
              <a:ea typeface="微软雅黑" pitchFamily="34" charset="-122"/>
            </a:endParaRPr>
          </a:p>
        </p:txBody>
      </p:sp>
      <p:sp>
        <p:nvSpPr>
          <p:cNvPr id="8"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10" name="Picture 1" descr="D:\lhj\未标题-1 副本副2.png"/>
          <p:cNvPicPr>
            <a:picLocks noChangeAspect="1" noChangeArrowheads="1"/>
          </p:cNvPicPr>
          <p:nvPr/>
        </p:nvPicPr>
        <p:blipFill>
          <a:blip r:embed="rId4"/>
          <a:srcRect/>
          <a:stretch>
            <a:fillRect/>
          </a:stretch>
        </p:blipFill>
        <p:spPr bwMode="auto">
          <a:xfrm>
            <a:off x="579403" y="1098533"/>
            <a:ext cx="1428760" cy="366349"/>
          </a:xfrm>
          <a:prstGeom prst="rect">
            <a:avLst/>
          </a:prstGeom>
          <a:noFill/>
        </p:spPr>
      </p:pic>
      <p:graphicFrame>
        <p:nvGraphicFramePr>
          <p:cNvPr id="140289" name="Object 4"/>
          <p:cNvGraphicFramePr>
            <a:graphicFrameLocks noChangeAspect="1"/>
          </p:cNvGraphicFramePr>
          <p:nvPr/>
        </p:nvGraphicFramePr>
        <p:xfrm>
          <a:off x="222213" y="2027227"/>
          <a:ext cx="8164512" cy="3808413"/>
        </p:xfrm>
        <a:graphic>
          <a:graphicData uri="http://schemas.openxmlformats.org/presentationml/2006/ole">
            <p:oleObj spid="_x0000_s140289" name="Visio" r:id="rId5" imgW="6946658" imgH="3337729" progId="Visio.Drawing.11">
              <p:embed/>
            </p:oleObj>
          </a:graphicData>
        </a:graphic>
      </p:graphicFrame>
    </p:spTree>
  </p:cSld>
  <p:clrMapOvr>
    <a:masterClrMapping/>
  </p:clrMapOvr>
  <p:transition advTm="1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289"/>
                                        </p:tgtEl>
                                        <p:attrNameLst>
                                          <p:attrName>style.visibility</p:attrName>
                                        </p:attrNameLst>
                                      </p:cBhvr>
                                      <p:to>
                                        <p:strVal val="visible"/>
                                      </p:to>
                                    </p:set>
                                    <p:animEffect transition="in" filter="fade">
                                      <p:cBhvr>
                                        <p:cTn id="7" dur="2000"/>
                                        <p:tgtEl>
                                          <p:spTgt spid="140289"/>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7957323" y="1737543"/>
            <a:ext cx="1980458"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统一架构</a:t>
            </a:r>
            <a:endParaRPr lang="en-US" altLang="zh-CN" sz="2200" b="1" dirty="0">
              <a:solidFill>
                <a:schemeClr val="tx2">
                  <a:lumMod val="75000"/>
                </a:schemeClr>
              </a:solidFill>
              <a:latin typeface="微软雅黑" pitchFamily="34" charset="-122"/>
              <a:ea typeface="微软雅黑" pitchFamily="34" charset="-122"/>
            </a:endParaRPr>
          </a:p>
        </p:txBody>
      </p:sp>
      <p:sp>
        <p:nvSpPr>
          <p:cNvPr id="8"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10" name="Picture 1" descr="D:\lhj\未标题-1 副本副2.png"/>
          <p:cNvPicPr>
            <a:picLocks noChangeAspect="1" noChangeArrowheads="1"/>
          </p:cNvPicPr>
          <p:nvPr/>
        </p:nvPicPr>
        <p:blipFill>
          <a:blip r:embed="rId2"/>
          <a:srcRect/>
          <a:stretch>
            <a:fillRect/>
          </a:stretch>
        </p:blipFill>
        <p:spPr bwMode="auto">
          <a:xfrm>
            <a:off x="579403" y="1098533"/>
            <a:ext cx="1428760" cy="366349"/>
          </a:xfrm>
          <a:prstGeom prst="rect">
            <a:avLst/>
          </a:prstGeom>
          <a:noFill/>
        </p:spPr>
      </p:pic>
      <p:pic>
        <p:nvPicPr>
          <p:cNvPr id="132099" name="Picture 3" descr="D:\lhj\未21 副本.png"/>
          <p:cNvPicPr>
            <a:picLocks noGrp="1" noChangeAspect="1" noChangeArrowheads="1"/>
          </p:cNvPicPr>
          <p:nvPr>
            <p:ph idx="1"/>
          </p:nvPr>
        </p:nvPicPr>
        <p:blipFill>
          <a:blip r:embed="rId3"/>
          <a:srcRect/>
          <a:stretch>
            <a:fillRect/>
          </a:stretch>
        </p:blipFill>
        <p:spPr bwMode="auto">
          <a:xfrm>
            <a:off x="1793849" y="1884351"/>
            <a:ext cx="5643041" cy="4049712"/>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2099"/>
                                        </p:tgtEl>
                                        <p:attrNameLst>
                                          <p:attrName>style.visibility</p:attrName>
                                        </p:attrNameLst>
                                      </p:cBhvr>
                                      <p:to>
                                        <p:strVal val="visible"/>
                                      </p:to>
                                    </p:set>
                                    <p:animEffect transition="in" filter="dissolve">
                                      <p:cBhvr>
                                        <p:cTn id="7" dur="1000"/>
                                        <p:tgtEl>
                                          <p:spTgt spid="132099"/>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内容占位符 13"/>
          <p:cNvSpPr>
            <a:spLocks noGrp="1"/>
          </p:cNvSpPr>
          <p:nvPr>
            <p:ph idx="1"/>
          </p:nvPr>
        </p:nvSpPr>
        <p:spPr>
          <a:xfrm>
            <a:off x="2619098" y="2303984"/>
            <a:ext cx="5818485" cy="1051196"/>
          </a:xfrm>
        </p:spPr>
        <p:txBody>
          <a:bodyPr/>
          <a:lstStyle/>
          <a:p>
            <a:pP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您的系统安全吗</a:t>
            </a:r>
            <a:r>
              <a:rPr lang="en-US" altLang="zh-CN" sz="5400" dirty="0" smtClean="0">
                <a:solidFill>
                  <a:srgbClr val="C00000"/>
                </a:solidFill>
                <a:latin typeface="方正粗倩简体" pitchFamily="65" charset="-122"/>
                <a:ea typeface="方正粗倩简体" pitchFamily="65" charset="-122"/>
                <a:cs typeface="Tahoma" pitchFamily="34" charset="0"/>
              </a:rPr>
              <a:t>?</a:t>
            </a:r>
            <a:endParaRPr lang="zh-CN" altLang="en-US" sz="5400" dirty="0" smtClean="0">
              <a:solidFill>
                <a:srgbClr val="C00000"/>
              </a:solidFill>
              <a:latin typeface="方正粗倩简体" pitchFamily="65" charset="-122"/>
              <a:ea typeface="方正粗倩简体" pitchFamily="65" charset="-122"/>
              <a:cs typeface="Tahoma" pitchFamily="34" charset="0"/>
            </a:endParaRPr>
          </a:p>
        </p:txBody>
      </p:sp>
    </p:spTree>
  </p:cSld>
  <p:clrMapOvr>
    <a:masterClrMapping/>
  </p:clrMapOvr>
  <p:transition advTm="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txBox="1">
            <a:spLocks/>
          </p:cNvSpPr>
          <p:nvPr/>
        </p:nvSpPr>
        <p:spPr bwMode="auto">
          <a:xfrm>
            <a:off x="8366145" y="2027227"/>
            <a:ext cx="2143140"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局部</a:t>
            </a:r>
            <a:r>
              <a:rPr lang="zh-CN" altLang="en-US" sz="2200" b="1" dirty="0" smtClean="0">
                <a:solidFill>
                  <a:schemeClr val="tx2">
                    <a:lumMod val="75000"/>
                  </a:schemeClr>
                </a:solidFill>
                <a:latin typeface="微软雅黑" pitchFamily="34" charset="-122"/>
                <a:ea typeface="微软雅黑" pitchFamily="34" charset="-122"/>
              </a:rPr>
              <a:t>安全</a:t>
            </a:r>
            <a:endParaRPr lang="en-US" altLang="zh-CN" sz="2200" b="1" dirty="0">
              <a:solidFill>
                <a:schemeClr val="tx2">
                  <a:lumMod val="75000"/>
                </a:schemeClr>
              </a:solidFill>
              <a:latin typeface="微软雅黑" pitchFamily="34" charset="-122"/>
              <a:ea typeface="微软雅黑" pitchFamily="34" charset="-122"/>
            </a:endParaRPr>
          </a:p>
        </p:txBody>
      </p:sp>
      <p:sp>
        <p:nvSpPr>
          <p:cNvPr id="6" name="标题 1"/>
          <p:cNvSpPr txBox="1">
            <a:spLocks/>
          </p:cNvSpPr>
          <p:nvPr/>
        </p:nvSpPr>
        <p:spPr bwMode="auto">
          <a:xfrm>
            <a:off x="436527" y="215977"/>
            <a:ext cx="3750248"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defTabSz="1024494">
              <a:defRPr/>
            </a:pPr>
            <a:r>
              <a:rPr lang="zh-CN" altLang="en-US" sz="3600" dirty="0" smtClean="0">
                <a:solidFill>
                  <a:schemeClr val="tx1">
                    <a:lumMod val="75000"/>
                    <a:lumOff val="25000"/>
                  </a:schemeClr>
                </a:solidFill>
                <a:latin typeface="方正大黑简体" pitchFamily="2" charset="-122"/>
                <a:ea typeface="方正大黑简体" pitchFamily="2" charset="-122"/>
              </a:rPr>
              <a:t>您的系统安全吗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7" name="Picture 2" descr="E:\Users\baij\Desktop\2012-10-26 11-48-26 副本.png"/>
          <p:cNvPicPr>
            <a:picLocks noChangeAspect="1" noChangeArrowheads="1"/>
          </p:cNvPicPr>
          <p:nvPr/>
        </p:nvPicPr>
        <p:blipFill>
          <a:blip r:embed="rId3"/>
          <a:srcRect/>
          <a:stretch>
            <a:fillRect/>
          </a:stretch>
        </p:blipFill>
        <p:spPr bwMode="auto">
          <a:xfrm>
            <a:off x="865155" y="1812913"/>
            <a:ext cx="7500990" cy="3762309"/>
          </a:xfrm>
          <a:prstGeom prst="rect">
            <a:avLst/>
          </a:prstGeom>
          <a:noFill/>
        </p:spPr>
      </p:pic>
      <p:pic>
        <p:nvPicPr>
          <p:cNvPr id="9" name="Picture 1" descr="E:\Users\baij\Desktop\未标题-1 副本副本 副本.png"/>
          <p:cNvPicPr>
            <a:picLocks noChangeAspect="1" noChangeArrowheads="1"/>
          </p:cNvPicPr>
          <p:nvPr/>
        </p:nvPicPr>
        <p:blipFill>
          <a:blip r:embed="rId4"/>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a:spLocks/>
          </p:cNvSpPr>
          <p:nvPr/>
        </p:nvSpPr>
        <p:spPr bwMode="auto">
          <a:xfrm>
            <a:off x="8437583" y="2670169"/>
            <a:ext cx="2071702"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全网</a:t>
            </a:r>
            <a:r>
              <a:rPr lang="zh-CN" altLang="en-US" sz="2200" b="1" dirty="0" smtClean="0">
                <a:solidFill>
                  <a:schemeClr val="tx2">
                    <a:lumMod val="75000"/>
                  </a:schemeClr>
                </a:solidFill>
                <a:latin typeface="微软雅黑" pitchFamily="34" charset="-122"/>
                <a:ea typeface="微软雅黑" pitchFamily="34" charset="-122"/>
              </a:rPr>
              <a:t>安全</a:t>
            </a:r>
            <a:r>
              <a:rPr lang="en-US" altLang="zh-CN" sz="2200" b="1" dirty="0" smtClean="0">
                <a:solidFill>
                  <a:schemeClr val="tx2">
                    <a:lumMod val="75000"/>
                  </a:schemeClr>
                </a:solidFill>
                <a:latin typeface="微软雅黑" pitchFamily="34" charset="-122"/>
                <a:ea typeface="微软雅黑" pitchFamily="34" charset="-122"/>
              </a:rPr>
              <a:t>!</a:t>
            </a:r>
            <a:endParaRPr lang="en-US" altLang="zh-CN" sz="2200" b="1" dirty="0">
              <a:solidFill>
                <a:schemeClr val="tx2">
                  <a:lumMod val="75000"/>
                </a:schemeClr>
              </a:solidFill>
              <a:latin typeface="微软雅黑" pitchFamily="34" charset="-122"/>
              <a:ea typeface="微软雅黑" pitchFamily="34" charset="-122"/>
            </a:endParaRPr>
          </a:p>
        </p:txBody>
      </p:sp>
      <p:sp>
        <p:nvSpPr>
          <p:cNvPr id="8" name="标题 1"/>
          <p:cNvSpPr txBox="1">
            <a:spLocks/>
          </p:cNvSpPr>
          <p:nvPr/>
        </p:nvSpPr>
        <p:spPr bwMode="auto">
          <a:xfrm>
            <a:off x="436527" y="215977"/>
            <a:ext cx="3750248"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defTabSz="1024494">
              <a:defRPr/>
            </a:pPr>
            <a:r>
              <a:rPr lang="zh-CN" altLang="en-US" sz="3600" dirty="0" smtClean="0">
                <a:solidFill>
                  <a:schemeClr val="tx1">
                    <a:lumMod val="75000"/>
                    <a:lumOff val="25000"/>
                  </a:schemeClr>
                </a:solidFill>
                <a:latin typeface="方正大黑简体" pitchFamily="2" charset="-122"/>
                <a:ea typeface="方正大黑简体" pitchFamily="2" charset="-122"/>
              </a:rPr>
              <a:t>您的系统安全吗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9" name="Picture 1" descr="D:\lhj\未标题-1 副本副2.png"/>
          <p:cNvPicPr>
            <a:picLocks noChangeAspect="1" noChangeArrowheads="1"/>
          </p:cNvPicPr>
          <p:nvPr/>
        </p:nvPicPr>
        <p:blipFill>
          <a:blip r:embed="rId3"/>
          <a:srcRect/>
          <a:stretch>
            <a:fillRect/>
          </a:stretch>
        </p:blipFill>
        <p:spPr bwMode="auto">
          <a:xfrm>
            <a:off x="579403" y="1098533"/>
            <a:ext cx="1428760" cy="366349"/>
          </a:xfrm>
          <a:prstGeom prst="rect">
            <a:avLst/>
          </a:prstGeom>
          <a:noFill/>
        </p:spPr>
      </p:pic>
      <p:pic>
        <p:nvPicPr>
          <p:cNvPr id="6" name="Picture 4" descr="E:\Users\baij\Desktop\2012-10-26 13-53-51 副本.png"/>
          <p:cNvPicPr>
            <a:picLocks noChangeAspect="1" noChangeArrowheads="1"/>
          </p:cNvPicPr>
          <p:nvPr/>
        </p:nvPicPr>
        <p:blipFill>
          <a:blip r:embed="rId4"/>
          <a:srcRect/>
          <a:stretch>
            <a:fillRect/>
          </a:stretch>
        </p:blipFill>
        <p:spPr bwMode="auto">
          <a:xfrm>
            <a:off x="293651" y="2598731"/>
            <a:ext cx="8279475" cy="2751153"/>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Users\baij\Desktop\通信渠道.png"/>
          <p:cNvPicPr/>
          <p:nvPr/>
        </p:nvPicPr>
        <p:blipFill>
          <a:blip r:embed="rId3" cstate="print"/>
          <a:srcRect/>
          <a:stretch>
            <a:fillRect/>
          </a:stretch>
        </p:blipFill>
        <p:spPr bwMode="auto">
          <a:xfrm>
            <a:off x="793717" y="2527293"/>
            <a:ext cx="6357982" cy="2643206"/>
          </a:xfrm>
          <a:prstGeom prst="rect">
            <a:avLst/>
          </a:prstGeom>
          <a:noFill/>
          <a:ln w="9525">
            <a:noFill/>
            <a:miter lim="800000"/>
            <a:headEnd/>
            <a:tailEnd/>
          </a:ln>
        </p:spPr>
      </p:pic>
      <p:sp>
        <p:nvSpPr>
          <p:cNvPr id="10" name="内容占位符 2"/>
          <p:cNvSpPr txBox="1">
            <a:spLocks/>
          </p:cNvSpPr>
          <p:nvPr/>
        </p:nvSpPr>
        <p:spPr bwMode="auto">
          <a:xfrm>
            <a:off x="7893784" y="2741607"/>
            <a:ext cx="3123466"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通讯层通过</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SSL</a:t>
            </a:r>
            <a:r>
              <a:rPr lang="zh-CN" altLang="en-US" sz="2200" b="1" dirty="0" smtClean="0">
                <a:solidFill>
                  <a:schemeClr val="tx2">
                    <a:lumMod val="75000"/>
                  </a:schemeClr>
                </a:solidFill>
                <a:latin typeface="微软雅黑" pitchFamily="34" charset="-122"/>
                <a:ea typeface="微软雅黑" pitchFamily="34" charset="-122"/>
              </a:rPr>
              <a:t>加密</a:t>
            </a:r>
            <a:endParaRPr lang="en-US" altLang="zh-CN" sz="2200" b="1" dirty="0">
              <a:solidFill>
                <a:schemeClr val="tx2">
                  <a:lumMod val="75000"/>
                </a:schemeClr>
              </a:solidFill>
              <a:latin typeface="微软雅黑" pitchFamily="34" charset="-122"/>
              <a:ea typeface="微软雅黑" pitchFamily="34" charset="-122"/>
            </a:endParaRPr>
          </a:p>
        </p:txBody>
      </p:sp>
      <p:sp>
        <p:nvSpPr>
          <p:cNvPr id="11" name="内容占位符 2"/>
          <p:cNvSpPr txBox="1">
            <a:spLocks/>
          </p:cNvSpPr>
          <p:nvPr/>
        </p:nvSpPr>
        <p:spPr bwMode="auto">
          <a:xfrm>
            <a:off x="7893784" y="3594931"/>
            <a:ext cx="3123466"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应用层进行</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身份验证</a:t>
            </a:r>
            <a:endParaRPr lang="en-US" altLang="zh-CN" sz="2200" b="1" dirty="0">
              <a:solidFill>
                <a:schemeClr val="tx2">
                  <a:lumMod val="75000"/>
                </a:schemeClr>
              </a:solidFill>
              <a:latin typeface="微软雅黑" pitchFamily="34" charset="-122"/>
              <a:ea typeface="微软雅黑" pitchFamily="34" charset="-122"/>
            </a:endParaRPr>
          </a:p>
        </p:txBody>
      </p:sp>
      <p:sp>
        <p:nvSpPr>
          <p:cNvPr id="12" name="内容占位符 2"/>
          <p:cNvSpPr txBox="1">
            <a:spLocks/>
          </p:cNvSpPr>
          <p:nvPr/>
        </p:nvSpPr>
        <p:spPr bwMode="auto">
          <a:xfrm>
            <a:off x="7893784" y="2241541"/>
            <a:ext cx="1643074" cy="5039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sz="2200" b="1" dirty="0" smtClean="0">
                <a:solidFill>
                  <a:schemeClr val="tx2">
                    <a:lumMod val="75000"/>
                  </a:schemeClr>
                </a:solidFill>
                <a:latin typeface="微软雅黑" pitchFamily="34" charset="-122"/>
                <a:ea typeface="微软雅黑" pitchFamily="34" charset="-122"/>
              </a:rPr>
              <a:t>程序内部</a:t>
            </a:r>
            <a:r>
              <a:rPr lang="en-US" altLang="zh-CN" sz="2200" b="1" dirty="0" smtClean="0">
                <a:solidFill>
                  <a:schemeClr val="tx2">
                    <a:lumMod val="75000"/>
                  </a:schemeClr>
                </a:solidFill>
                <a:latin typeface="微软雅黑" pitchFamily="34" charset="-122"/>
                <a:ea typeface="微软雅黑" pitchFamily="34" charset="-122"/>
              </a:rPr>
              <a:t>:</a:t>
            </a:r>
            <a:endParaRPr lang="en-US" altLang="zh-CN" sz="2200" b="1" dirty="0">
              <a:solidFill>
                <a:schemeClr val="tx2">
                  <a:lumMod val="75000"/>
                </a:schemeClr>
              </a:solidFill>
              <a:latin typeface="微软雅黑" pitchFamily="34" charset="-122"/>
              <a:ea typeface="微软雅黑" pitchFamily="34" charset="-122"/>
            </a:endParaRPr>
          </a:p>
        </p:txBody>
      </p:sp>
      <p:sp>
        <p:nvSpPr>
          <p:cNvPr id="13" name="标题 1"/>
          <p:cNvSpPr txBox="1">
            <a:spLocks/>
          </p:cNvSpPr>
          <p:nvPr/>
        </p:nvSpPr>
        <p:spPr bwMode="auto">
          <a:xfrm>
            <a:off x="436527" y="215977"/>
            <a:ext cx="3750248"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defTabSz="1024494">
              <a:defRPr/>
            </a:pPr>
            <a:r>
              <a:rPr lang="zh-CN" altLang="en-US" sz="3600" dirty="0" smtClean="0">
                <a:solidFill>
                  <a:schemeClr val="tx1">
                    <a:lumMod val="75000"/>
                    <a:lumOff val="25000"/>
                  </a:schemeClr>
                </a:solidFill>
                <a:latin typeface="方正大黑简体" pitchFamily="2" charset="-122"/>
                <a:ea typeface="方正大黑简体" pitchFamily="2" charset="-122"/>
              </a:rPr>
              <a:t>您的系统安全吗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14" name="Picture 1" descr="D:\lhj\未标题-1 副本副2.png"/>
          <p:cNvPicPr>
            <a:picLocks noChangeAspect="1" noChangeArrowheads="1"/>
          </p:cNvPicPr>
          <p:nvPr/>
        </p:nvPicPr>
        <p:blipFill>
          <a:blip r:embed="rId4"/>
          <a:srcRect/>
          <a:stretch>
            <a:fillRect/>
          </a:stretch>
        </p:blipFill>
        <p:spPr bwMode="auto">
          <a:xfrm>
            <a:off x="579403" y="1098533"/>
            <a:ext cx="1428760" cy="366349"/>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内容占位符 13"/>
          <p:cNvSpPr>
            <a:spLocks noGrp="1"/>
          </p:cNvSpPr>
          <p:nvPr>
            <p:ph idx="1"/>
          </p:nvPr>
        </p:nvSpPr>
        <p:spPr>
          <a:xfrm>
            <a:off x="761502" y="2375984"/>
            <a:ext cx="9890659" cy="1151996"/>
          </a:xfrm>
        </p:spPr>
        <p:txBody>
          <a:bodyPr/>
          <a:lstStyle/>
          <a:p>
            <a:pPr algn="ct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如何高效组织您的设备资产？</a:t>
            </a:r>
          </a:p>
        </p:txBody>
      </p:sp>
    </p:spTree>
  </p:cSld>
  <p:clrMapOvr>
    <a:masterClrMapping/>
  </p:clrMapOvr>
  <p:transition advTm="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22420" y="3644311"/>
            <a:ext cx="3518569" cy="575998"/>
          </a:xfrm>
        </p:spPr>
        <p:txBody>
          <a:bodyPr/>
          <a:lstStyle/>
          <a:p>
            <a:pPr eaLnBrk="1" hangingPunct="1"/>
            <a:r>
              <a:rPr lang="zh-CN" altLang="en-US" sz="1800" dirty="0" smtClean="0">
                <a:solidFill>
                  <a:srgbClr val="000066"/>
                </a:solidFill>
                <a:latin typeface="微软雅黑" pitchFamily="34" charset="-122"/>
                <a:ea typeface="微软雅黑" pitchFamily="34" charset="-122"/>
              </a:rPr>
              <a:t>如何找到阀门的维护信息</a:t>
            </a:r>
            <a:r>
              <a:rPr lang="en-US" altLang="zh-CN" sz="1800" dirty="0" smtClean="0">
                <a:solidFill>
                  <a:srgbClr val="000066"/>
                </a:solidFill>
                <a:latin typeface="微软雅黑" pitchFamily="34" charset="-122"/>
                <a:ea typeface="微软雅黑" pitchFamily="34" charset="-122"/>
              </a:rPr>
              <a:t>?</a:t>
            </a:r>
            <a:endParaRPr lang="zh-CN" altLang="en-US" sz="1800" dirty="0" smtClean="0">
              <a:solidFill>
                <a:srgbClr val="000066"/>
              </a:solidFill>
              <a:latin typeface="微软雅黑" pitchFamily="34" charset="-122"/>
              <a:ea typeface="微软雅黑" pitchFamily="34" charset="-122"/>
            </a:endParaRPr>
          </a:p>
        </p:txBody>
      </p:sp>
      <p:sp>
        <p:nvSpPr>
          <p:cNvPr id="5" name="内容占位符 2"/>
          <p:cNvSpPr txBox="1">
            <a:spLocks/>
          </p:cNvSpPr>
          <p:nvPr/>
        </p:nvSpPr>
        <p:spPr bwMode="auto">
          <a:xfrm>
            <a:off x="4422420" y="3932312"/>
            <a:ext cx="2875627" cy="575998"/>
          </a:xfrm>
          <a:prstGeom prst="rect">
            <a:avLst/>
          </a:prstGeom>
          <a:noFill/>
          <a:ln w="9525">
            <a:noFill/>
            <a:miter lim="800000"/>
            <a:headEnd/>
            <a:tailEnd/>
          </a:ln>
        </p:spPr>
        <p:txBody>
          <a:bodyPr lIns="102449" tIns="51225" rIns="102449" bIns="51225"/>
          <a:lstStyle/>
          <a:p>
            <a:pPr marL="384185" indent="-384185">
              <a:spcBef>
                <a:spcPct val="20000"/>
              </a:spcBef>
              <a:buFont typeface="Arial" charset="0"/>
              <a:buChar char="•"/>
            </a:pPr>
            <a:r>
              <a:rPr lang="zh-CN" altLang="en-US" dirty="0">
                <a:solidFill>
                  <a:srgbClr val="000066"/>
                </a:solidFill>
                <a:latin typeface="微软雅黑" pitchFamily="34" charset="-122"/>
                <a:ea typeface="微软雅黑" pitchFamily="34" charset="-122"/>
              </a:rPr>
              <a:t>如何找到报警信息？</a:t>
            </a:r>
          </a:p>
        </p:txBody>
      </p:sp>
      <p:sp>
        <p:nvSpPr>
          <p:cNvPr id="6" name="内容占位符 2"/>
          <p:cNvSpPr txBox="1">
            <a:spLocks/>
          </p:cNvSpPr>
          <p:nvPr/>
        </p:nvSpPr>
        <p:spPr bwMode="auto">
          <a:xfrm>
            <a:off x="4437055" y="4237311"/>
            <a:ext cx="3857652" cy="575998"/>
          </a:xfrm>
          <a:prstGeom prst="rect">
            <a:avLst/>
          </a:prstGeom>
          <a:noFill/>
          <a:ln w="9525">
            <a:noFill/>
            <a:miter lim="800000"/>
            <a:headEnd/>
            <a:tailEnd/>
          </a:ln>
        </p:spPr>
        <p:txBody>
          <a:bodyPr lIns="102449" tIns="51225" rIns="102449" bIns="51225"/>
          <a:lstStyle/>
          <a:p>
            <a:pPr marL="384185" indent="-384185">
              <a:spcBef>
                <a:spcPct val="20000"/>
              </a:spcBef>
              <a:buFont typeface="Arial" charset="0"/>
              <a:buChar char="•"/>
            </a:pPr>
            <a:r>
              <a:rPr lang="zh-CN" altLang="en-US" dirty="0">
                <a:solidFill>
                  <a:srgbClr val="000066"/>
                </a:solidFill>
                <a:latin typeface="微软雅黑" pitchFamily="34" charset="-122"/>
                <a:ea typeface="微软雅黑" pitchFamily="34" charset="-122"/>
              </a:rPr>
              <a:t>我的流量变送器是哪个厂商的？</a:t>
            </a:r>
          </a:p>
        </p:txBody>
      </p:sp>
      <p:sp>
        <p:nvSpPr>
          <p:cNvPr id="7" name="内容占位符 2"/>
          <p:cNvSpPr txBox="1">
            <a:spLocks/>
          </p:cNvSpPr>
          <p:nvPr/>
        </p:nvSpPr>
        <p:spPr bwMode="auto">
          <a:xfrm>
            <a:off x="4508493" y="3313111"/>
            <a:ext cx="2432364" cy="6191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b="1" dirty="0">
                <a:solidFill>
                  <a:srgbClr val="000066"/>
                </a:solidFill>
                <a:latin typeface="微软雅黑" pitchFamily="34" charset="-122"/>
                <a:ea typeface="微软雅黑" pitchFamily="34" charset="-122"/>
              </a:rPr>
              <a:t>传统方式遇到的问题</a:t>
            </a:r>
            <a:r>
              <a:rPr lang="en-US" altLang="zh-CN" b="1" dirty="0">
                <a:solidFill>
                  <a:srgbClr val="000066"/>
                </a:solidFill>
                <a:latin typeface="微软雅黑" pitchFamily="34" charset="-122"/>
                <a:ea typeface="微软雅黑" pitchFamily="34" charset="-122"/>
              </a:rPr>
              <a:t>:</a:t>
            </a:r>
            <a:endParaRPr lang="zh-CN" altLang="en-US" b="1" dirty="0">
              <a:solidFill>
                <a:srgbClr val="000066"/>
              </a:solidFill>
              <a:latin typeface="微软雅黑" pitchFamily="34" charset="-122"/>
              <a:ea typeface="微软雅黑" pitchFamily="34" charset="-122"/>
            </a:endParaRPr>
          </a:p>
        </p:txBody>
      </p:sp>
      <p:sp>
        <p:nvSpPr>
          <p:cNvPr id="8" name="内容占位符 2"/>
          <p:cNvSpPr txBox="1">
            <a:spLocks/>
          </p:cNvSpPr>
          <p:nvPr/>
        </p:nvSpPr>
        <p:spPr bwMode="auto">
          <a:xfrm>
            <a:off x="7866079" y="1527161"/>
            <a:ext cx="3151171" cy="1071570"/>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扁平结构、</a:t>
            </a:r>
            <a:r>
              <a:rPr lang="zh-CN" altLang="en-US" sz="2200" b="1" dirty="0" smtClean="0">
                <a:solidFill>
                  <a:schemeClr val="tx2">
                    <a:lumMod val="75000"/>
                  </a:schemeClr>
                </a:solidFill>
                <a:latin typeface="微软雅黑" pitchFamily="34" charset="-122"/>
                <a:ea typeface="微软雅黑" pitchFamily="34" charset="-122"/>
              </a:rPr>
              <a:t>树状</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结构</a:t>
            </a:r>
            <a:r>
              <a:rPr lang="zh-CN" altLang="en-US" sz="2200" b="1" dirty="0">
                <a:solidFill>
                  <a:schemeClr val="tx2">
                    <a:lumMod val="75000"/>
                  </a:schemeClr>
                </a:solidFill>
                <a:latin typeface="微软雅黑" pitchFamily="34" charset="-122"/>
                <a:ea typeface="微软雅黑" pitchFamily="34" charset="-122"/>
              </a:rPr>
              <a:t>提供信息</a:t>
            </a:r>
            <a:r>
              <a:rPr lang="zh-CN" altLang="en-US" sz="2200" b="1" dirty="0" smtClean="0">
                <a:solidFill>
                  <a:schemeClr val="tx2">
                    <a:lumMod val="75000"/>
                  </a:schemeClr>
                </a:solidFill>
                <a:latin typeface="微软雅黑" pitchFamily="34" charset="-122"/>
                <a:ea typeface="微软雅黑" pitchFamily="34" charset="-122"/>
              </a:rPr>
              <a:t>不</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足</a:t>
            </a:r>
            <a:endParaRPr lang="zh-CN" altLang="en-US" sz="2200" b="1" dirty="0">
              <a:solidFill>
                <a:schemeClr val="tx2">
                  <a:lumMod val="75000"/>
                </a:schemeClr>
              </a:solidFill>
              <a:latin typeface="微软雅黑" pitchFamily="34" charset="-122"/>
              <a:ea typeface="微软雅黑" pitchFamily="34" charset="-122"/>
            </a:endParaRPr>
          </a:p>
        </p:txBody>
      </p:sp>
      <p:sp>
        <p:nvSpPr>
          <p:cNvPr id="10" name="Rectangle 3"/>
          <p:cNvSpPr txBox="1">
            <a:spLocks noChangeArrowheads="1"/>
          </p:cNvSpPr>
          <p:nvPr/>
        </p:nvSpPr>
        <p:spPr bwMode="auto">
          <a:xfrm>
            <a:off x="1222345" y="1741475"/>
            <a:ext cx="2735480" cy="4884748"/>
          </a:xfrm>
          <a:prstGeom prst="rect">
            <a:avLst/>
          </a:prstGeom>
          <a:noFill/>
          <a:ln w="9525">
            <a:solidFill>
              <a:schemeClr val="tx2"/>
            </a:solidFill>
            <a:miter lim="800000"/>
            <a:headEnd/>
            <a:tailEnd/>
          </a:ln>
        </p:spPr>
        <p:txBody>
          <a:bodyPr vert="horz" wrap="square" lIns="102449" tIns="51225" rIns="102449" bIns="51225" numCol="1" anchor="t" anchorCtr="0" compatLnSpc="1">
            <a:prstTxWarp prst="textNoShape">
              <a:avLst/>
            </a:prstTxWarp>
          </a:bodyPr>
          <a:lstStyle/>
          <a:p>
            <a:pPr marL="384185" indent="-384185" defTabSz="1024494" eaLnBrk="0" hangingPunct="0">
              <a:spcBef>
                <a:spcPct val="20000"/>
              </a:spcBef>
              <a:buBlip>
                <a:blip r:embed="rId2"/>
              </a:buBlip>
              <a:defRPr/>
            </a:pPr>
            <a:r>
              <a:rPr lang="en-US" altLang="zh-CN" sz="2200" b="1" dirty="0" smtClean="0">
                <a:latin typeface="+mn-lt"/>
              </a:rPr>
              <a:t>Boiler1</a:t>
            </a:r>
          </a:p>
          <a:p>
            <a:pPr marL="832401" lvl="1" indent="-320154" defTabSz="1024494" eaLnBrk="0" hangingPunct="0">
              <a:spcBef>
                <a:spcPct val="20000"/>
              </a:spcBef>
              <a:buBlip>
                <a:blip r:embed="rId2"/>
              </a:buBlip>
              <a:defRPr/>
            </a:pPr>
            <a:r>
              <a:rPr lang="en-US" altLang="zh-CN" sz="2000" b="1" dirty="0" smtClean="0">
                <a:latin typeface="+mn-lt"/>
              </a:rPr>
              <a:t>Coal Handling</a:t>
            </a:r>
          </a:p>
          <a:p>
            <a:pPr marL="832401" lvl="1" indent="-320154" defTabSz="1024494" eaLnBrk="0" hangingPunct="0">
              <a:spcBef>
                <a:spcPct val="20000"/>
              </a:spcBef>
              <a:buBlip>
                <a:blip r:embed="rId2"/>
              </a:buBlip>
              <a:defRPr/>
            </a:pPr>
            <a:r>
              <a:rPr lang="en-US" altLang="zh-CN" sz="2000" b="1" dirty="0" smtClean="0">
                <a:latin typeface="+mn-lt"/>
              </a:rPr>
              <a:t>Combustion</a:t>
            </a:r>
          </a:p>
          <a:p>
            <a:pPr marL="832401" lvl="1" indent="-320154" defTabSz="1024494" eaLnBrk="0" hangingPunct="0">
              <a:spcBef>
                <a:spcPct val="20000"/>
              </a:spcBef>
              <a:buBlip>
                <a:blip r:embed="rId2"/>
              </a:buBlip>
              <a:defRPr/>
            </a:pPr>
            <a:r>
              <a:rPr lang="en-US" altLang="zh-CN" sz="2000" b="1" dirty="0" err="1" smtClean="0">
                <a:latin typeface="+mn-lt"/>
              </a:rPr>
              <a:t>Feedwater</a:t>
            </a:r>
            <a:endParaRPr lang="en-US" altLang="zh-CN" sz="2000" b="1" dirty="0" smtClean="0">
              <a:latin typeface="+mn-lt"/>
            </a:endParaRPr>
          </a:p>
          <a:p>
            <a:pPr marL="1280617" lvl="2" indent="-256123" defTabSz="1024494" eaLnBrk="0" hangingPunct="0">
              <a:spcBef>
                <a:spcPct val="20000"/>
              </a:spcBef>
              <a:buBlip>
                <a:blip r:embed="rId2"/>
              </a:buBlip>
              <a:defRPr/>
            </a:pPr>
            <a:r>
              <a:rPr lang="en-US" altLang="zh-CN" b="1" dirty="0" smtClean="0">
                <a:latin typeface="+mn-lt"/>
              </a:rPr>
              <a:t>Condenser</a:t>
            </a:r>
          </a:p>
          <a:p>
            <a:pPr marL="1280617" lvl="2" indent="-256123" defTabSz="1024494" eaLnBrk="0" hangingPunct="0">
              <a:spcBef>
                <a:spcPct val="20000"/>
              </a:spcBef>
              <a:buBlip>
                <a:blip r:embed="rId2"/>
              </a:buBlip>
              <a:defRPr/>
            </a:pPr>
            <a:r>
              <a:rPr lang="en-US" altLang="zh-CN" b="1" dirty="0" err="1" smtClean="0">
                <a:latin typeface="+mn-lt"/>
              </a:rPr>
              <a:t>Deaerator</a:t>
            </a:r>
            <a:endParaRPr lang="en-US" altLang="zh-CN" b="1" dirty="0" smtClean="0">
              <a:latin typeface="+mn-lt"/>
            </a:endParaRPr>
          </a:p>
          <a:p>
            <a:pPr marL="1280617" lvl="2" indent="-256123" defTabSz="1024494" eaLnBrk="0" hangingPunct="0">
              <a:spcBef>
                <a:spcPct val="20000"/>
              </a:spcBef>
              <a:buBlip>
                <a:blip r:embed="rId2"/>
              </a:buBlip>
              <a:defRPr/>
            </a:pPr>
            <a:r>
              <a:rPr lang="en-US" altLang="zh-CN" b="1" dirty="0" smtClean="0">
                <a:latin typeface="+mn-lt"/>
              </a:rPr>
              <a:t>Drum</a:t>
            </a:r>
          </a:p>
          <a:p>
            <a:pPr marL="1792864" lvl="3" indent="-256123" defTabSz="1024494" eaLnBrk="0" hangingPunct="0">
              <a:spcBef>
                <a:spcPct val="20000"/>
              </a:spcBef>
              <a:buBlip>
                <a:blip r:embed="rId2"/>
              </a:buBlip>
              <a:defRPr/>
            </a:pPr>
            <a:r>
              <a:rPr lang="en-US" altLang="zh-CN" sz="1600" b="1" dirty="0" smtClean="0">
                <a:latin typeface="+mn-lt"/>
              </a:rPr>
              <a:t>CC1001</a:t>
            </a:r>
          </a:p>
          <a:p>
            <a:pPr marL="1792864" lvl="3" indent="-256123" defTabSz="1024494" eaLnBrk="0" hangingPunct="0">
              <a:spcBef>
                <a:spcPct val="20000"/>
              </a:spcBef>
              <a:buBlip>
                <a:blip r:embed="rId2"/>
              </a:buBlip>
              <a:defRPr/>
            </a:pPr>
            <a:r>
              <a:rPr lang="en-US" altLang="zh-CN" sz="1600" b="1" dirty="0" smtClean="0">
                <a:latin typeface="+mn-lt"/>
              </a:rPr>
              <a:t>FC1001</a:t>
            </a:r>
          </a:p>
          <a:p>
            <a:pPr marL="2305111" lvl="4" indent="-256123" defTabSz="1024494" eaLnBrk="0" hangingPunct="0">
              <a:spcBef>
                <a:spcPct val="20000"/>
              </a:spcBef>
              <a:defRPr/>
            </a:pPr>
            <a:r>
              <a:rPr lang="en-US" altLang="zh-CN" sz="1600" b="1" dirty="0" smtClean="0">
                <a:latin typeface="+mn-lt"/>
              </a:rPr>
              <a:t>SP</a:t>
            </a:r>
          </a:p>
          <a:p>
            <a:pPr marL="2305111" lvl="4" indent="-256123" defTabSz="1024494" eaLnBrk="0" hangingPunct="0">
              <a:spcBef>
                <a:spcPct val="20000"/>
              </a:spcBef>
              <a:defRPr/>
            </a:pPr>
            <a:r>
              <a:rPr lang="en-US" altLang="zh-CN" sz="1600" b="1" dirty="0" smtClean="0">
                <a:latin typeface="+mn-lt"/>
              </a:rPr>
              <a:t>PV</a:t>
            </a:r>
          </a:p>
          <a:p>
            <a:pPr marL="2305111" lvl="4" indent="-256123" defTabSz="1024494" eaLnBrk="0" hangingPunct="0">
              <a:spcBef>
                <a:spcPct val="20000"/>
              </a:spcBef>
              <a:defRPr/>
            </a:pPr>
            <a:r>
              <a:rPr lang="en-US" altLang="zh-CN" sz="1600" b="1" dirty="0" smtClean="0">
                <a:latin typeface="+mn-lt"/>
              </a:rPr>
              <a:t>OUT</a:t>
            </a:r>
          </a:p>
          <a:p>
            <a:pPr marL="1792864" lvl="3" indent="-256123" defTabSz="1024494" eaLnBrk="0" hangingPunct="0">
              <a:spcBef>
                <a:spcPct val="20000"/>
              </a:spcBef>
              <a:buBlip>
                <a:blip r:embed="rId2"/>
              </a:buBlip>
              <a:defRPr/>
            </a:pPr>
            <a:r>
              <a:rPr lang="en-US" altLang="zh-CN" sz="1600" b="1" dirty="0" smtClean="0">
                <a:latin typeface="+mn-lt"/>
              </a:rPr>
              <a:t>LC1001</a:t>
            </a:r>
          </a:p>
          <a:p>
            <a:pPr marL="832401" lvl="1" indent="-320154" defTabSz="1024494" eaLnBrk="0" hangingPunct="0">
              <a:spcBef>
                <a:spcPct val="20000"/>
              </a:spcBef>
              <a:buBlip>
                <a:blip r:embed="rId2"/>
              </a:buBlip>
              <a:defRPr/>
            </a:pPr>
            <a:r>
              <a:rPr lang="en-US" altLang="zh-CN" sz="2000" b="1" dirty="0" smtClean="0">
                <a:latin typeface="+mn-lt"/>
              </a:rPr>
              <a:t>Turbine</a:t>
            </a:r>
          </a:p>
          <a:p>
            <a:pPr marL="1280617" lvl="2" indent="-256123" defTabSz="1024494" eaLnBrk="0" hangingPunct="0">
              <a:spcBef>
                <a:spcPct val="20000"/>
              </a:spcBef>
              <a:buBlip>
                <a:blip r:embed="rId3"/>
              </a:buBlip>
              <a:defRPr/>
            </a:pPr>
            <a:endParaRPr lang="en-US" altLang="zh-CN" b="1" dirty="0">
              <a:latin typeface="+mn-lt"/>
            </a:endParaRPr>
          </a:p>
        </p:txBody>
      </p:sp>
      <p:sp>
        <p:nvSpPr>
          <p:cNvPr id="11" name="标题 1"/>
          <p:cNvSpPr txBox="1">
            <a:spLocks/>
          </p:cNvSpPr>
          <p:nvPr/>
        </p:nvSpPr>
        <p:spPr bwMode="auto">
          <a:xfrm>
            <a:off x="472494" y="215977"/>
            <a:ext cx="5036131"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defTabSz="1024494">
              <a:defRPr/>
            </a:pPr>
            <a:r>
              <a:rPr lang="zh-CN" altLang="en-US" sz="3600" dirty="0" smtClean="0">
                <a:solidFill>
                  <a:schemeClr val="tx1">
                    <a:lumMod val="75000"/>
                    <a:lumOff val="25000"/>
                  </a:schemeClr>
                </a:solidFill>
                <a:latin typeface="方正大黑简体" pitchFamily="2" charset="-122"/>
                <a:ea typeface="方正大黑简体" pitchFamily="2" charset="-122"/>
              </a:rPr>
              <a:t>如何组织您的设备资产</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12" name="Picture 1" descr="E:\Users\baij\Desktop\未标题-1 副本副本 副本.png"/>
          <p:cNvPicPr>
            <a:picLocks noChangeAspect="1" noChangeArrowheads="1"/>
          </p:cNvPicPr>
          <p:nvPr/>
        </p:nvPicPr>
        <p:blipFill>
          <a:blip r:embed="rId4"/>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内容占位符 13"/>
          <p:cNvSpPr>
            <a:spLocks noGrp="1"/>
          </p:cNvSpPr>
          <p:nvPr>
            <p:ph idx="1"/>
          </p:nvPr>
        </p:nvSpPr>
        <p:spPr>
          <a:xfrm>
            <a:off x="1807492" y="2159983"/>
            <a:ext cx="7316193" cy="2088007"/>
          </a:xfrm>
        </p:spPr>
        <p:txBody>
          <a:bodyPr/>
          <a:lstStyle/>
          <a:p>
            <a:pPr algn="ct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您如何描述设备以及业务模块</a:t>
            </a:r>
            <a:r>
              <a:rPr lang="en-US" altLang="zh-CN" sz="5400" dirty="0" smtClean="0">
                <a:solidFill>
                  <a:srgbClr val="C00000"/>
                </a:solidFill>
                <a:latin typeface="方正粗倩简体" pitchFamily="65" charset="-122"/>
                <a:ea typeface="方正粗倩简体" pitchFamily="65" charset="-122"/>
                <a:cs typeface="Tahoma" pitchFamily="34" charset="0"/>
              </a:rPr>
              <a:t>?</a:t>
            </a:r>
            <a:endParaRPr lang="zh-CN" altLang="en-US" sz="5400" dirty="0" smtClean="0">
              <a:solidFill>
                <a:srgbClr val="C00000"/>
              </a:solidFill>
              <a:latin typeface="方正粗倩简体" pitchFamily="65" charset="-122"/>
              <a:ea typeface="方正粗倩简体" pitchFamily="65" charset="-122"/>
              <a:cs typeface="Tahoma" pitchFamily="34" charset="0"/>
            </a:endParaRPr>
          </a:p>
        </p:txBody>
      </p:sp>
    </p:spTree>
  </p:cSld>
  <p:clrMapOvr>
    <a:masterClrMapping/>
  </p:clrMapOvr>
  <p:transition advTm="5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ph idx="1"/>
          </p:nvPr>
        </p:nvGraphicFramePr>
        <p:xfrm>
          <a:off x="1008031" y="1649234"/>
          <a:ext cx="6554746" cy="4235645"/>
        </p:xfrm>
        <a:graphic>
          <a:graphicData uri="http://schemas.openxmlformats.org/presentationml/2006/ole">
            <p:oleObj spid="_x0000_s40962" name="Visio" r:id="rId3" imgW="10161651" imgH="6514592" progId="Visio.Drawing.11">
              <p:embed/>
            </p:oleObj>
          </a:graphicData>
        </a:graphic>
      </p:graphicFrame>
      <p:sp>
        <p:nvSpPr>
          <p:cNvPr id="6" name="内容占位符 2"/>
          <p:cNvSpPr txBox="1">
            <a:spLocks/>
          </p:cNvSpPr>
          <p:nvPr/>
        </p:nvSpPr>
        <p:spPr bwMode="auto">
          <a:xfrm>
            <a:off x="7937517" y="1598599"/>
            <a:ext cx="1857388" cy="503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网状结构</a:t>
            </a:r>
            <a:endParaRPr lang="zh-CN" altLang="en-US" sz="2200" b="1" dirty="0">
              <a:solidFill>
                <a:schemeClr val="tx2">
                  <a:lumMod val="75000"/>
                </a:schemeClr>
              </a:solidFill>
              <a:latin typeface="微软雅黑" pitchFamily="34" charset="-122"/>
              <a:ea typeface="微软雅黑" pitchFamily="34" charset="-122"/>
            </a:endParaRPr>
          </a:p>
        </p:txBody>
      </p:sp>
      <p:sp>
        <p:nvSpPr>
          <p:cNvPr id="8" name="内容占位符 2"/>
          <p:cNvSpPr txBox="1">
            <a:spLocks/>
          </p:cNvSpPr>
          <p:nvPr/>
        </p:nvSpPr>
        <p:spPr bwMode="auto">
          <a:xfrm>
            <a:off x="7937517" y="2027227"/>
            <a:ext cx="2286016" cy="78581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展现</a:t>
            </a:r>
            <a:r>
              <a:rPr lang="zh-CN" altLang="en-US" sz="2200" b="1" dirty="0">
                <a:solidFill>
                  <a:schemeClr val="tx2">
                    <a:lumMod val="75000"/>
                  </a:schemeClr>
                </a:solidFill>
                <a:latin typeface="微软雅黑" pitchFamily="34" charset="-122"/>
                <a:ea typeface="微软雅黑" pitchFamily="34" charset="-122"/>
              </a:rPr>
              <a:t>设备</a:t>
            </a:r>
            <a:r>
              <a:rPr lang="zh-CN" altLang="en-US" sz="2200" b="1" dirty="0" smtClean="0">
                <a:solidFill>
                  <a:schemeClr val="tx2">
                    <a:lumMod val="75000"/>
                  </a:schemeClr>
                </a:solidFill>
                <a:latin typeface="微软雅黑" pitchFamily="34" charset="-122"/>
                <a:ea typeface="微软雅黑" pitchFamily="34" charset="-122"/>
              </a:rPr>
              <a:t>的</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全息信息</a:t>
            </a:r>
            <a:endParaRPr lang="zh-CN" altLang="en-US" sz="2200" b="1" dirty="0">
              <a:solidFill>
                <a:schemeClr val="tx2">
                  <a:lumMod val="75000"/>
                </a:schemeClr>
              </a:solidFill>
              <a:latin typeface="微软雅黑" pitchFamily="34" charset="-122"/>
              <a:ea typeface="微软雅黑" pitchFamily="34" charset="-122"/>
            </a:endParaRPr>
          </a:p>
        </p:txBody>
      </p:sp>
      <p:sp>
        <p:nvSpPr>
          <p:cNvPr id="10" name="标题 1"/>
          <p:cNvSpPr txBox="1">
            <a:spLocks/>
          </p:cNvSpPr>
          <p:nvPr/>
        </p:nvSpPr>
        <p:spPr bwMode="auto">
          <a:xfrm>
            <a:off x="472494" y="215977"/>
            <a:ext cx="5036131"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defTabSz="1024494">
              <a:defRPr/>
            </a:pPr>
            <a:r>
              <a:rPr lang="zh-CN" altLang="en-US" sz="3600" dirty="0" smtClean="0">
                <a:solidFill>
                  <a:schemeClr val="tx1">
                    <a:lumMod val="75000"/>
                    <a:lumOff val="25000"/>
                  </a:schemeClr>
                </a:solidFill>
                <a:latin typeface="方正大黑简体" pitchFamily="2" charset="-122"/>
                <a:ea typeface="方正大黑简体" pitchFamily="2" charset="-122"/>
              </a:rPr>
              <a:t>如何组织您的设备资产</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11" name="Picture 1" descr="D:\lhj\未标题-1 副本副2.png"/>
          <p:cNvPicPr>
            <a:picLocks noChangeAspect="1" noChangeArrowheads="1"/>
          </p:cNvPicPr>
          <p:nvPr/>
        </p:nvPicPr>
        <p:blipFill>
          <a:blip r:embed="rId4"/>
          <a:srcRect/>
          <a:stretch>
            <a:fillRect/>
          </a:stretch>
        </p:blipFill>
        <p:spPr bwMode="auto">
          <a:xfrm>
            <a:off x="579403" y="1098533"/>
            <a:ext cx="1428760" cy="366349"/>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2000"/>
                                        <p:tgtEl>
                                          <p:spTgt spid="40962"/>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additive="base">
                                        <p:cTn id="16" dur="10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2" presetClass="entr" presetSubtype="2" fill="hold" grpId="0"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10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内容占位符 13"/>
          <p:cNvSpPr>
            <a:spLocks noGrp="1"/>
          </p:cNvSpPr>
          <p:nvPr>
            <p:ph idx="1"/>
          </p:nvPr>
        </p:nvSpPr>
        <p:spPr>
          <a:xfrm>
            <a:off x="738309" y="2591984"/>
            <a:ext cx="9976732" cy="1151996"/>
          </a:xfrm>
        </p:spPr>
        <p:txBody>
          <a:bodyPr/>
          <a:lstStyle/>
          <a:p>
            <a:pPr algn="ct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如何解决分布式操作问题？</a:t>
            </a:r>
          </a:p>
        </p:txBody>
      </p:sp>
    </p:spTree>
  </p:cSld>
  <p:clrMapOvr>
    <a:masterClrMapping/>
  </p:clrMapOvr>
  <p:transition advTm="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E:\Users\baij\Desktop\tu\系统图.PNG"/>
          <p:cNvPicPr>
            <a:picLocks noChangeAspect="1" noChangeArrowheads="1"/>
          </p:cNvPicPr>
          <p:nvPr/>
        </p:nvPicPr>
        <p:blipFill>
          <a:blip r:embed="rId2"/>
          <a:srcRect/>
          <a:stretch>
            <a:fillRect/>
          </a:stretch>
        </p:blipFill>
        <p:spPr bwMode="auto">
          <a:xfrm>
            <a:off x="579403" y="1527161"/>
            <a:ext cx="7715304" cy="3967158"/>
          </a:xfrm>
          <a:prstGeom prst="rect">
            <a:avLst/>
          </a:prstGeom>
          <a:noFill/>
          <a:ln w="9525">
            <a:noFill/>
            <a:miter lim="800000"/>
            <a:headEnd/>
            <a:tailEnd/>
          </a:ln>
        </p:spPr>
      </p:pic>
      <p:sp>
        <p:nvSpPr>
          <p:cNvPr id="6" name="内容占位符 2"/>
          <p:cNvSpPr txBox="1">
            <a:spLocks/>
          </p:cNvSpPr>
          <p:nvPr/>
        </p:nvSpPr>
        <p:spPr bwMode="auto">
          <a:xfrm>
            <a:off x="3008295" y="4241805"/>
            <a:ext cx="500066" cy="5039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sz="2200" b="1" dirty="0">
                <a:solidFill>
                  <a:srgbClr val="C00000"/>
                </a:solidFill>
                <a:latin typeface="微软雅黑" pitchFamily="34" charset="-122"/>
                <a:ea typeface="微软雅黑" pitchFamily="34" charset="-122"/>
              </a:rPr>
              <a:t>？</a:t>
            </a:r>
            <a:endParaRPr lang="en-US" altLang="zh-CN" sz="2200" b="1" dirty="0">
              <a:solidFill>
                <a:srgbClr val="C00000"/>
              </a:solidFill>
              <a:latin typeface="微软雅黑" pitchFamily="34" charset="-122"/>
              <a:ea typeface="微软雅黑" pitchFamily="34" charset="-122"/>
            </a:endParaRPr>
          </a:p>
        </p:txBody>
      </p:sp>
      <p:sp>
        <p:nvSpPr>
          <p:cNvPr id="7" name="内容占位符 2"/>
          <p:cNvSpPr txBox="1">
            <a:spLocks/>
          </p:cNvSpPr>
          <p:nvPr/>
        </p:nvSpPr>
        <p:spPr bwMode="auto">
          <a:xfrm>
            <a:off x="7937517" y="1955789"/>
            <a:ext cx="3012512" cy="42862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如何解决操作冲突</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sp>
        <p:nvSpPr>
          <p:cNvPr id="10"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如何解决分布式操作问题？</a:t>
            </a:r>
            <a:endParaRPr lang="zh-CN" altLang="en-US" sz="3600" dirty="0">
              <a:solidFill>
                <a:schemeClr val="tx1">
                  <a:lumMod val="75000"/>
                  <a:lumOff val="25000"/>
                </a:schemeClr>
              </a:solidFill>
              <a:latin typeface="方正大黑简体" pitchFamily="2" charset="-122"/>
              <a:ea typeface="方正大黑简体" pitchFamily="2" charset="-122"/>
            </a:endParaRPr>
          </a:p>
        </p:txBody>
      </p:sp>
      <p:sp>
        <p:nvSpPr>
          <p:cNvPr id="8" name="内容占位符 2"/>
          <p:cNvSpPr txBox="1">
            <a:spLocks/>
          </p:cNvSpPr>
          <p:nvPr/>
        </p:nvSpPr>
        <p:spPr bwMode="auto">
          <a:xfrm>
            <a:off x="7937517" y="2384417"/>
            <a:ext cx="3012512" cy="500066"/>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如何</a:t>
            </a:r>
            <a:r>
              <a:rPr lang="zh-CN" altLang="en-US" sz="2200" b="1" dirty="0">
                <a:solidFill>
                  <a:schemeClr val="tx2">
                    <a:lumMod val="75000"/>
                  </a:schemeClr>
                </a:solidFill>
                <a:latin typeface="微软雅黑" pitchFamily="34" charset="-122"/>
                <a:ea typeface="微软雅黑" pitchFamily="34" charset="-122"/>
              </a:rPr>
              <a:t>控制</a:t>
            </a:r>
            <a:r>
              <a:rPr lang="zh-CN" altLang="en-US" sz="2200" b="1" dirty="0" smtClean="0">
                <a:solidFill>
                  <a:schemeClr val="tx2">
                    <a:lumMod val="75000"/>
                  </a:schemeClr>
                </a:solidFill>
                <a:latin typeface="微软雅黑" pitchFamily="34" charset="-122"/>
                <a:ea typeface="微软雅黑" pitchFamily="34" charset="-122"/>
              </a:rPr>
              <a:t>优先级</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sp>
        <p:nvSpPr>
          <p:cNvPr id="11" name="内容占位符 2"/>
          <p:cNvSpPr txBox="1">
            <a:spLocks/>
          </p:cNvSpPr>
          <p:nvPr/>
        </p:nvSpPr>
        <p:spPr bwMode="auto">
          <a:xfrm>
            <a:off x="8008955" y="1598599"/>
            <a:ext cx="1143008" cy="500066"/>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sz="2200" b="1" dirty="0" smtClean="0">
                <a:solidFill>
                  <a:schemeClr val="tx2">
                    <a:lumMod val="75000"/>
                  </a:schemeClr>
                </a:solidFill>
                <a:latin typeface="微软雅黑" pitchFamily="34" charset="-122"/>
                <a:ea typeface="微软雅黑" pitchFamily="34" charset="-122"/>
              </a:rPr>
              <a:t>问题</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458"/>
                                        </p:tgtEl>
                                        <p:attrNameLst>
                                          <p:attrName>style.visibility</p:attrName>
                                        </p:attrNameLst>
                                      </p:cBhvr>
                                      <p:to>
                                        <p:strVal val="visible"/>
                                      </p:to>
                                    </p:set>
                                    <p:animEffect transition="in" filter="fade">
                                      <p:cBhvr>
                                        <p:cTn id="7" dur="2000"/>
                                        <p:tgtEl>
                                          <p:spTgt spid="147458"/>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1+#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000" fill="hold"/>
                                        <p:tgtEl>
                                          <p:spTgt spid="8"/>
                                        </p:tgtEl>
                                        <p:attrNameLst>
                                          <p:attrName>ppt_x</p:attrName>
                                        </p:attrNameLst>
                                      </p:cBhvr>
                                      <p:tavLst>
                                        <p:tav tm="0">
                                          <p:val>
                                            <p:strVal val="1+#ppt_w/2"/>
                                          </p:val>
                                        </p:tav>
                                        <p:tav tm="100000">
                                          <p:val>
                                            <p:strVal val="#ppt_x"/>
                                          </p:val>
                                        </p:tav>
                                      </p:tavLst>
                                    </p:anim>
                                    <p:anim calcmode="lin" valueType="num">
                                      <p:cBhvr additive="base">
                                        <p:cTn id="21" dur="10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1000"/>
                                        <p:tgtEl>
                                          <p:spTgt spid="6"/>
                                        </p:tgtEl>
                                      </p:cBhvr>
                                    </p:animEffect>
                                  </p:childTnLst>
                                </p:cTn>
                              </p:par>
                            </p:childTnLst>
                          </p:cTn>
                        </p:par>
                        <p:par>
                          <p:cTn id="26" fill="hold">
                            <p:stCondLst>
                              <p:cond delay="5000"/>
                            </p:stCondLst>
                            <p:childTnLst>
                              <p:par>
                                <p:cTn id="27" presetID="6" presetClass="emph" presetSubtype="0" fill="hold" grpId="1" nodeType="afterEffect">
                                  <p:stCondLst>
                                    <p:cond delay="0"/>
                                  </p:stCondLst>
                                  <p:childTnLst>
                                    <p:animScale>
                                      <p:cBhvr>
                                        <p:cTn id="28" dur="2000" fill="hold"/>
                                        <p:tgtEl>
                                          <p:spTgt spid="6"/>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2" descr="E:\Users\baij\Desktop\tu\站点.png"/>
          <p:cNvPicPr>
            <a:picLocks noChangeAspect="1" noChangeArrowheads="1"/>
          </p:cNvPicPr>
          <p:nvPr/>
        </p:nvPicPr>
        <p:blipFill>
          <a:blip r:embed="rId2"/>
          <a:srcRect/>
          <a:stretch>
            <a:fillRect/>
          </a:stretch>
        </p:blipFill>
        <p:spPr bwMode="auto">
          <a:xfrm>
            <a:off x="1270527" y="4069796"/>
            <a:ext cx="7746558" cy="1598387"/>
          </a:xfrm>
          <a:prstGeom prst="rect">
            <a:avLst/>
          </a:prstGeom>
          <a:noFill/>
          <a:ln w="9525">
            <a:noFill/>
            <a:miter lim="800000"/>
            <a:headEnd/>
            <a:tailEnd/>
          </a:ln>
        </p:spPr>
      </p:pic>
      <p:pic>
        <p:nvPicPr>
          <p:cNvPr id="148483" name="Picture 3" descr="E:\Users\baij\Desktop\tu\右.PNG"/>
          <p:cNvPicPr>
            <a:picLocks noChangeAspect="1" noChangeArrowheads="1"/>
          </p:cNvPicPr>
          <p:nvPr/>
        </p:nvPicPr>
        <p:blipFill>
          <a:blip r:embed="rId3" cstate="print"/>
          <a:srcRect/>
          <a:stretch>
            <a:fillRect/>
          </a:stretch>
        </p:blipFill>
        <p:spPr bwMode="auto">
          <a:xfrm>
            <a:off x="4627300" y="3274491"/>
            <a:ext cx="1962483" cy="1220071"/>
          </a:xfrm>
          <a:prstGeom prst="rect">
            <a:avLst/>
          </a:prstGeom>
          <a:noFill/>
          <a:ln w="9525">
            <a:noFill/>
            <a:miter lim="800000"/>
            <a:headEnd/>
            <a:tailEnd/>
          </a:ln>
        </p:spPr>
      </p:pic>
      <p:pic>
        <p:nvPicPr>
          <p:cNvPr id="148484" name="Picture 4" descr="E:\Users\baij\Desktop\tu\左.PNG"/>
          <p:cNvPicPr>
            <a:picLocks noChangeAspect="1" noChangeArrowheads="1"/>
          </p:cNvPicPr>
          <p:nvPr/>
        </p:nvPicPr>
        <p:blipFill>
          <a:blip r:embed="rId4"/>
          <a:srcRect/>
          <a:stretch>
            <a:fillRect/>
          </a:stretch>
        </p:blipFill>
        <p:spPr bwMode="auto">
          <a:xfrm>
            <a:off x="2475508" y="2186741"/>
            <a:ext cx="1637826" cy="2459058"/>
          </a:xfrm>
          <a:prstGeom prst="rect">
            <a:avLst/>
          </a:prstGeom>
          <a:noFill/>
          <a:ln w="9525">
            <a:noFill/>
            <a:miter lim="800000"/>
            <a:headEnd/>
            <a:tailEnd/>
          </a:ln>
        </p:spPr>
      </p:pic>
      <p:pic>
        <p:nvPicPr>
          <p:cNvPr id="148485" name="Picture 5" descr="E:\Users\baij\Desktop\tu\中.PNG"/>
          <p:cNvPicPr>
            <a:picLocks noChangeAspect="1" noChangeArrowheads="1"/>
          </p:cNvPicPr>
          <p:nvPr/>
        </p:nvPicPr>
        <p:blipFill>
          <a:blip r:embed="rId5"/>
          <a:srcRect/>
          <a:stretch>
            <a:fillRect/>
          </a:stretch>
        </p:blipFill>
        <p:spPr bwMode="auto">
          <a:xfrm>
            <a:off x="4541228" y="2959292"/>
            <a:ext cx="710693" cy="1422740"/>
          </a:xfrm>
          <a:prstGeom prst="rect">
            <a:avLst/>
          </a:prstGeom>
          <a:noFill/>
          <a:ln w="9525">
            <a:noFill/>
            <a:miter lim="800000"/>
            <a:headEnd/>
            <a:tailEnd/>
          </a:ln>
        </p:spPr>
      </p:pic>
      <p:pic>
        <p:nvPicPr>
          <p:cNvPr id="148486" name="Picture 6" descr="E:\Users\baij\Desktop\tu\现场系统.PNG"/>
          <p:cNvPicPr>
            <a:picLocks noChangeAspect="1" noChangeArrowheads="1"/>
          </p:cNvPicPr>
          <p:nvPr/>
        </p:nvPicPr>
        <p:blipFill>
          <a:blip r:embed="rId6"/>
          <a:srcRect/>
          <a:stretch>
            <a:fillRect/>
          </a:stretch>
        </p:blipFill>
        <p:spPr bwMode="auto">
          <a:xfrm>
            <a:off x="5488023" y="3319291"/>
            <a:ext cx="3144818" cy="549910"/>
          </a:xfrm>
          <a:prstGeom prst="rect">
            <a:avLst/>
          </a:prstGeom>
          <a:noFill/>
          <a:ln w="9525">
            <a:noFill/>
            <a:miter lim="800000"/>
            <a:headEnd/>
            <a:tailEnd/>
          </a:ln>
        </p:spPr>
      </p:pic>
      <p:pic>
        <p:nvPicPr>
          <p:cNvPr id="148487" name="Picture 7" descr="E:\Users\baij\Desktop\tu\调度系统.PNG"/>
          <p:cNvPicPr>
            <a:picLocks noChangeAspect="1" noChangeArrowheads="1"/>
          </p:cNvPicPr>
          <p:nvPr/>
        </p:nvPicPr>
        <p:blipFill>
          <a:blip r:embed="rId7"/>
          <a:srcRect/>
          <a:stretch>
            <a:fillRect/>
          </a:stretch>
        </p:blipFill>
        <p:spPr bwMode="auto">
          <a:xfrm>
            <a:off x="3508361" y="2527293"/>
            <a:ext cx="3162586" cy="549910"/>
          </a:xfrm>
          <a:prstGeom prst="rect">
            <a:avLst/>
          </a:prstGeom>
          <a:noFill/>
          <a:ln w="9525">
            <a:noFill/>
            <a:miter lim="800000"/>
            <a:headEnd/>
            <a:tailEnd/>
          </a:ln>
        </p:spPr>
      </p:pic>
      <p:pic>
        <p:nvPicPr>
          <p:cNvPr id="148488" name="Picture 8" descr="E:\Users\baij\Desktop\tu\集团系统.PNG"/>
          <p:cNvPicPr>
            <a:picLocks noChangeAspect="1" noChangeArrowheads="1"/>
          </p:cNvPicPr>
          <p:nvPr/>
        </p:nvPicPr>
        <p:blipFill>
          <a:blip r:embed="rId8"/>
          <a:srcRect/>
          <a:stretch>
            <a:fillRect/>
          </a:stretch>
        </p:blipFill>
        <p:spPr bwMode="auto">
          <a:xfrm>
            <a:off x="1336209" y="1879296"/>
            <a:ext cx="3118976" cy="549910"/>
          </a:xfrm>
          <a:prstGeom prst="rect">
            <a:avLst/>
          </a:prstGeom>
          <a:noFill/>
          <a:ln w="9525">
            <a:noFill/>
            <a:miter lim="800000"/>
            <a:headEnd/>
            <a:tailEnd/>
          </a:ln>
        </p:spPr>
      </p:pic>
      <p:sp>
        <p:nvSpPr>
          <p:cNvPr id="13" name="内容占位符 2"/>
          <p:cNvSpPr txBox="1">
            <a:spLocks/>
          </p:cNvSpPr>
          <p:nvPr/>
        </p:nvSpPr>
        <p:spPr bwMode="auto">
          <a:xfrm>
            <a:off x="1442635" y="2485791"/>
            <a:ext cx="1721490" cy="345090"/>
          </a:xfrm>
          <a:prstGeom prst="rect">
            <a:avLst/>
          </a:prstGeom>
          <a:noFill/>
          <a:ln w="9525">
            <a:noFill/>
            <a:miter lim="800000"/>
            <a:headEnd/>
            <a:tailEnd/>
          </a:ln>
        </p:spPr>
        <p:txBody>
          <a:bodyPr lIns="102449" tIns="51225" rIns="102449" bIns="51225"/>
          <a:lstStyle/>
          <a:p>
            <a:pPr marL="384185" indent="-384185">
              <a:spcBef>
                <a:spcPct val="20000"/>
              </a:spcBef>
            </a:pPr>
            <a:r>
              <a:rPr lang="en-US" altLang="zh-CN" sz="2200" b="1" dirty="0" smtClean="0">
                <a:solidFill>
                  <a:srgbClr val="000066"/>
                </a:solidFill>
                <a:latin typeface="微软雅黑" pitchFamily="34" charset="-122"/>
                <a:ea typeface="微软雅黑" pitchFamily="34" charset="-122"/>
              </a:rPr>
              <a:t>Level  1</a:t>
            </a:r>
            <a:endParaRPr lang="en-US" altLang="zh-CN" sz="2200" b="1" dirty="0">
              <a:solidFill>
                <a:srgbClr val="000066"/>
              </a:solidFill>
              <a:latin typeface="微软雅黑" pitchFamily="34" charset="-122"/>
              <a:ea typeface="微软雅黑" pitchFamily="34" charset="-122"/>
            </a:endParaRPr>
          </a:p>
        </p:txBody>
      </p:sp>
      <p:sp>
        <p:nvSpPr>
          <p:cNvPr id="14" name="内容占位符 2"/>
          <p:cNvSpPr txBox="1">
            <a:spLocks/>
          </p:cNvSpPr>
          <p:nvPr/>
        </p:nvSpPr>
        <p:spPr bwMode="auto">
          <a:xfrm>
            <a:off x="3766602" y="3061793"/>
            <a:ext cx="1549344" cy="345090"/>
          </a:xfrm>
          <a:prstGeom prst="rect">
            <a:avLst/>
          </a:prstGeom>
          <a:noFill/>
          <a:ln w="9525">
            <a:noFill/>
            <a:miter lim="800000"/>
            <a:headEnd/>
            <a:tailEnd/>
          </a:ln>
        </p:spPr>
        <p:txBody>
          <a:bodyPr lIns="102449" tIns="51225" rIns="102449" bIns="51225"/>
          <a:lstStyle/>
          <a:p>
            <a:pPr marL="384185" indent="-384185">
              <a:spcBef>
                <a:spcPct val="20000"/>
              </a:spcBef>
            </a:pPr>
            <a:r>
              <a:rPr lang="en-US" altLang="zh-CN" sz="2200" b="1" dirty="0" smtClean="0">
                <a:solidFill>
                  <a:srgbClr val="000066"/>
                </a:solidFill>
                <a:latin typeface="微软雅黑" pitchFamily="34" charset="-122"/>
                <a:ea typeface="微软雅黑" pitchFamily="34" charset="-122"/>
              </a:rPr>
              <a:t>Level  2</a:t>
            </a:r>
            <a:endParaRPr lang="en-US" altLang="zh-CN" sz="2200" b="1" dirty="0">
              <a:solidFill>
                <a:srgbClr val="000066"/>
              </a:solidFill>
              <a:latin typeface="微软雅黑" pitchFamily="34" charset="-122"/>
              <a:ea typeface="微软雅黑" pitchFamily="34" charset="-122"/>
            </a:endParaRPr>
          </a:p>
        </p:txBody>
      </p:sp>
      <p:sp>
        <p:nvSpPr>
          <p:cNvPr id="15" name="内容占位符 2"/>
          <p:cNvSpPr txBox="1">
            <a:spLocks/>
          </p:cNvSpPr>
          <p:nvPr/>
        </p:nvSpPr>
        <p:spPr bwMode="auto">
          <a:xfrm>
            <a:off x="5574132" y="3853796"/>
            <a:ext cx="1721490" cy="345090"/>
          </a:xfrm>
          <a:prstGeom prst="rect">
            <a:avLst/>
          </a:prstGeom>
          <a:noFill/>
          <a:ln w="9525">
            <a:noFill/>
            <a:miter lim="800000"/>
            <a:headEnd/>
            <a:tailEnd/>
          </a:ln>
        </p:spPr>
        <p:txBody>
          <a:bodyPr lIns="102449" tIns="51225" rIns="102449" bIns="51225"/>
          <a:lstStyle/>
          <a:p>
            <a:pPr marL="384185" indent="-384185">
              <a:spcBef>
                <a:spcPct val="20000"/>
              </a:spcBef>
            </a:pPr>
            <a:r>
              <a:rPr lang="en-US" altLang="zh-CN" sz="2200" b="1" dirty="0" smtClean="0">
                <a:solidFill>
                  <a:srgbClr val="000066"/>
                </a:solidFill>
                <a:latin typeface="微软雅黑" pitchFamily="34" charset="-122"/>
                <a:ea typeface="微软雅黑" pitchFamily="34" charset="-122"/>
              </a:rPr>
              <a:t>Level  3</a:t>
            </a:r>
            <a:endParaRPr lang="en-US" altLang="zh-CN" sz="2200" b="1" dirty="0">
              <a:solidFill>
                <a:srgbClr val="000066"/>
              </a:solidFill>
              <a:latin typeface="微软雅黑" pitchFamily="34" charset="-122"/>
              <a:ea typeface="微软雅黑" pitchFamily="34" charset="-122"/>
            </a:endParaRPr>
          </a:p>
        </p:txBody>
      </p:sp>
      <p:sp>
        <p:nvSpPr>
          <p:cNvPr id="16" name="内容占位符 2"/>
          <p:cNvSpPr txBox="1">
            <a:spLocks/>
          </p:cNvSpPr>
          <p:nvPr/>
        </p:nvSpPr>
        <p:spPr bwMode="auto">
          <a:xfrm>
            <a:off x="3508383" y="4285797"/>
            <a:ext cx="2410040" cy="246495"/>
          </a:xfrm>
          <a:prstGeom prst="rect">
            <a:avLst/>
          </a:prstGeom>
          <a:noFill/>
          <a:ln w="9525">
            <a:noFill/>
            <a:miter lim="800000"/>
            <a:headEnd/>
            <a:tailEnd/>
          </a:ln>
        </p:spPr>
        <p:txBody>
          <a:bodyPr lIns="102449" tIns="51225" rIns="102449" bIns="51225"/>
          <a:lstStyle/>
          <a:p>
            <a:pPr marL="384185" indent="-384185">
              <a:spcBef>
                <a:spcPct val="20000"/>
              </a:spcBef>
            </a:pPr>
            <a:r>
              <a:rPr lang="en-US" altLang="zh-CN" b="1" dirty="0" smtClean="0">
                <a:solidFill>
                  <a:srgbClr val="FF0000"/>
                </a:solidFill>
                <a:latin typeface="微软雅黑" pitchFamily="34" charset="-122"/>
                <a:ea typeface="微软雅黑" pitchFamily="34" charset="-122"/>
              </a:rPr>
              <a:t>access denied</a:t>
            </a:r>
            <a:endParaRPr lang="en-US" altLang="zh-CN" b="1" dirty="0">
              <a:solidFill>
                <a:srgbClr val="FF0000"/>
              </a:solidFill>
              <a:latin typeface="微软雅黑" pitchFamily="34" charset="-122"/>
              <a:ea typeface="微软雅黑" pitchFamily="34" charset="-122"/>
            </a:endParaRPr>
          </a:p>
        </p:txBody>
      </p:sp>
      <p:sp>
        <p:nvSpPr>
          <p:cNvPr id="18" name="内容占位符 2"/>
          <p:cNvSpPr txBox="1">
            <a:spLocks/>
          </p:cNvSpPr>
          <p:nvPr/>
        </p:nvSpPr>
        <p:spPr bwMode="auto">
          <a:xfrm>
            <a:off x="7866079" y="1741475"/>
            <a:ext cx="2410040" cy="720002"/>
          </a:xfrm>
          <a:prstGeom prst="rect">
            <a:avLst/>
          </a:prstGeom>
          <a:noFill/>
          <a:ln w="9525">
            <a:noFill/>
            <a:miter lim="800000"/>
            <a:headEnd/>
            <a:tailEnd/>
          </a:ln>
        </p:spPr>
        <p:txBody>
          <a:bodyPr lIns="102449" tIns="51225" rIns="102449" bIns="51225"/>
          <a:lstStyle/>
          <a:p>
            <a:pPr marL="457200" indent="-457200">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操作等级</a:t>
            </a:r>
            <a:r>
              <a:rPr lang="zh-CN" altLang="en-US" sz="2200" b="1" dirty="0" smtClean="0">
                <a:solidFill>
                  <a:schemeClr val="tx2">
                    <a:lumMod val="75000"/>
                  </a:schemeClr>
                </a:solidFill>
                <a:latin typeface="微软雅黑" pitchFamily="34" charset="-122"/>
                <a:ea typeface="微软雅黑" pitchFamily="34" charset="-122"/>
              </a:rPr>
              <a:t>管理</a:t>
            </a:r>
            <a:endParaRPr lang="en-US" altLang="zh-CN" sz="2200" b="1" dirty="0" smtClean="0">
              <a:solidFill>
                <a:schemeClr val="tx2">
                  <a:lumMod val="75000"/>
                </a:schemeClr>
              </a:solidFill>
              <a:latin typeface="微软雅黑" pitchFamily="34" charset="-122"/>
              <a:ea typeface="微软雅黑" pitchFamily="34" charset="-122"/>
            </a:endParaRPr>
          </a:p>
          <a:p>
            <a:pPr marL="457200" indent="-457200">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用户</a:t>
            </a:r>
            <a:r>
              <a:rPr lang="zh-CN" altLang="en-US" sz="2200" b="1" dirty="0">
                <a:solidFill>
                  <a:schemeClr val="tx2">
                    <a:lumMod val="75000"/>
                  </a:schemeClr>
                </a:solidFill>
                <a:latin typeface="微软雅黑" pitchFamily="34" charset="-122"/>
                <a:ea typeface="微软雅黑" pitchFamily="34" charset="-122"/>
              </a:rPr>
              <a:t>权限</a:t>
            </a:r>
          </a:p>
        </p:txBody>
      </p:sp>
      <p:pic>
        <p:nvPicPr>
          <p:cNvPr id="20" name="Picture 1" descr="D:\lhj\未标题-1 副本副2.png"/>
          <p:cNvPicPr>
            <a:picLocks noChangeAspect="1" noChangeArrowheads="1"/>
          </p:cNvPicPr>
          <p:nvPr/>
        </p:nvPicPr>
        <p:blipFill>
          <a:blip r:embed="rId9"/>
          <a:srcRect/>
          <a:stretch>
            <a:fillRect/>
          </a:stretch>
        </p:blipFill>
        <p:spPr bwMode="auto">
          <a:xfrm>
            <a:off x="579403" y="1098533"/>
            <a:ext cx="1428760" cy="366349"/>
          </a:xfrm>
          <a:prstGeom prst="rect">
            <a:avLst/>
          </a:prstGeom>
          <a:noFill/>
        </p:spPr>
      </p:pic>
      <p:sp>
        <p:nvSpPr>
          <p:cNvPr id="21"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如何解决分布式操作问题？</a:t>
            </a:r>
            <a:endParaRPr lang="zh-CN" altLang="en-US" sz="3600" dirty="0">
              <a:solidFill>
                <a:schemeClr val="tx1">
                  <a:lumMod val="75000"/>
                  <a:lumOff val="25000"/>
                </a:schemeClr>
              </a:solidFill>
              <a:latin typeface="方正大黑简体" pitchFamily="2" charset="-122"/>
              <a:ea typeface="方正大黑简体" pitchFamily="2"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ppt_x"/>
                                          </p:val>
                                        </p:tav>
                                        <p:tav tm="100000">
                                          <p:val>
                                            <p:strVal val="#ppt_x"/>
                                          </p:val>
                                        </p:tav>
                                      </p:tavLst>
                                    </p:anim>
                                    <p:anim calcmode="lin" valueType="num">
                                      <p:cBhvr additive="base">
                                        <p:cTn id="13" dur="10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3" presetClass="entr" presetSubtype="1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par>
                          <p:cTn id="23" fill="hold">
                            <p:stCondLst>
                              <p:cond delay="3500"/>
                            </p:stCondLst>
                            <p:childTnLst>
                              <p:par>
                                <p:cTn id="24" presetID="6" presetClass="emph" presetSubtype="0" fill="hold" grpId="1" nodeType="afterEffect">
                                  <p:stCondLst>
                                    <p:cond delay="0"/>
                                  </p:stCondLst>
                                  <p:childTnLst>
                                    <p:animScale>
                                      <p:cBhvr>
                                        <p:cTn id="25" dur="2000" fill="hold"/>
                                        <p:tgtEl>
                                          <p:spTgt spid="16"/>
                                        </p:tgtEl>
                                      </p:cBhvr>
                                      <p:by x="150000" y="150000"/>
                                    </p:animScale>
                                  </p:childTnLst>
                                </p:cTn>
                              </p:par>
                              <p:par>
                                <p:cTn id="26" presetID="2" presetClass="entr" presetSubtype="2"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1+#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6" grpId="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bwMode="auto">
          <a:xfrm>
            <a:off x="7866079" y="1955789"/>
            <a:ext cx="3151171" cy="928694"/>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方法</a:t>
            </a:r>
            <a:r>
              <a:rPr lang="zh-CN" altLang="en-US" sz="2200" b="1" dirty="0">
                <a:solidFill>
                  <a:schemeClr val="tx2">
                    <a:lumMod val="75000"/>
                  </a:schemeClr>
                </a:solidFill>
                <a:latin typeface="微软雅黑" pitchFamily="34" charset="-122"/>
                <a:ea typeface="微软雅黑" pitchFamily="34" charset="-122"/>
              </a:rPr>
              <a:t>调用避免</a:t>
            </a:r>
            <a:r>
              <a:rPr lang="zh-CN" altLang="en-US" sz="2200" b="1" dirty="0" smtClean="0">
                <a:solidFill>
                  <a:schemeClr val="tx2">
                    <a:lumMod val="75000"/>
                  </a:schemeClr>
                </a:solidFill>
                <a:latin typeface="微软雅黑" pitchFamily="34" charset="-122"/>
                <a:ea typeface="微软雅黑" pitchFamily="34" charset="-122"/>
              </a:rPr>
              <a:t>直接</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点下置</a:t>
            </a:r>
            <a:endParaRPr lang="en-US" altLang="zh-CN" sz="2200" b="1" dirty="0">
              <a:solidFill>
                <a:schemeClr val="tx2">
                  <a:lumMod val="75000"/>
                </a:schemeClr>
              </a:solidFill>
              <a:latin typeface="微软雅黑" pitchFamily="34" charset="-122"/>
              <a:ea typeface="微软雅黑" pitchFamily="34" charset="-122"/>
            </a:endParaRPr>
          </a:p>
        </p:txBody>
      </p:sp>
      <p:sp>
        <p:nvSpPr>
          <p:cNvPr id="2" name="内容占位符 2"/>
          <p:cNvSpPr txBox="1">
            <a:spLocks/>
          </p:cNvSpPr>
          <p:nvPr/>
        </p:nvSpPr>
        <p:spPr bwMode="auto">
          <a:xfrm>
            <a:off x="7875284" y="2809112"/>
            <a:ext cx="3141966" cy="1075503"/>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用户</a:t>
            </a:r>
            <a:r>
              <a:rPr lang="zh-CN" altLang="en-US" sz="2200" b="1" dirty="0">
                <a:solidFill>
                  <a:schemeClr val="tx2">
                    <a:lumMod val="75000"/>
                  </a:schemeClr>
                </a:solidFill>
                <a:latin typeface="微软雅黑" pitchFamily="34" charset="-122"/>
                <a:ea typeface="微软雅黑" pitchFamily="34" charset="-122"/>
              </a:rPr>
              <a:t>权限管理</a:t>
            </a:r>
            <a:r>
              <a:rPr lang="zh-CN" altLang="en-US" sz="2200" b="1" dirty="0" smtClean="0">
                <a:solidFill>
                  <a:schemeClr val="tx2">
                    <a:lumMod val="75000"/>
                  </a:schemeClr>
                </a:solidFill>
                <a:latin typeface="微软雅黑" pitchFamily="34" charset="-122"/>
                <a:ea typeface="微软雅黑" pitchFamily="34" charset="-122"/>
              </a:rPr>
              <a:t>用户</a:t>
            </a:r>
            <a:endParaRPr lang="en-US" altLang="zh-CN" sz="2200" b="1" dirty="0" smtClean="0">
              <a:solidFill>
                <a:schemeClr val="tx2">
                  <a:lumMod val="75000"/>
                </a:schemeClr>
              </a:solidFill>
              <a:latin typeface="微软雅黑" pitchFamily="34" charset="-122"/>
              <a:ea typeface="微软雅黑" pitchFamily="34" charset="-122"/>
            </a:endParaRPr>
          </a:p>
          <a:p>
            <a:pPr marL="384185" indent="-384185">
              <a:spcBef>
                <a:spcPct val="20000"/>
              </a:spcBef>
            </a:pPr>
            <a:r>
              <a:rPr lang="en-US" altLang="zh-CN" sz="2200" b="1" dirty="0" smtClean="0">
                <a:solidFill>
                  <a:schemeClr val="tx2">
                    <a:lumMod val="75000"/>
                  </a:schemeClr>
                </a:solidFill>
                <a:latin typeface="微软雅黑" pitchFamily="34" charset="-122"/>
                <a:ea typeface="微软雅黑" pitchFamily="34" charset="-122"/>
              </a:rPr>
              <a:t>     </a:t>
            </a:r>
            <a:r>
              <a:rPr lang="zh-CN" altLang="en-US" sz="2200" b="1" dirty="0" smtClean="0">
                <a:solidFill>
                  <a:schemeClr val="tx2">
                    <a:lumMod val="75000"/>
                  </a:schemeClr>
                </a:solidFill>
                <a:latin typeface="微软雅黑" pitchFamily="34" charset="-122"/>
                <a:ea typeface="微软雅黑" pitchFamily="34" charset="-122"/>
              </a:rPr>
              <a:t>操作</a:t>
            </a:r>
            <a:r>
              <a:rPr lang="zh-CN" altLang="en-US" sz="2200" b="1" dirty="0">
                <a:solidFill>
                  <a:schemeClr val="tx2">
                    <a:lumMod val="75000"/>
                  </a:schemeClr>
                </a:solidFill>
                <a:latin typeface="微软雅黑" pitchFamily="34" charset="-122"/>
                <a:ea typeface="微软雅黑" pitchFamily="34" charset="-122"/>
              </a:rPr>
              <a:t>许可</a:t>
            </a:r>
          </a:p>
        </p:txBody>
      </p:sp>
      <p:pic>
        <p:nvPicPr>
          <p:cNvPr id="13" name="Picture 7"/>
          <p:cNvPicPr>
            <a:picLocks noChangeAspect="1" noChangeArrowheads="1"/>
          </p:cNvPicPr>
          <p:nvPr/>
        </p:nvPicPr>
        <p:blipFill>
          <a:blip r:embed="rId3"/>
          <a:srcRect/>
          <a:stretch>
            <a:fillRect/>
          </a:stretch>
        </p:blipFill>
        <p:spPr bwMode="auto">
          <a:xfrm>
            <a:off x="3592700" y="1098533"/>
            <a:ext cx="344289" cy="479998"/>
          </a:xfrm>
          <a:prstGeom prst="rect">
            <a:avLst/>
          </a:prstGeom>
          <a:noFill/>
          <a:ln w="9525">
            <a:noFill/>
            <a:miter lim="800000"/>
            <a:headEnd/>
            <a:tailEnd/>
          </a:ln>
        </p:spPr>
      </p:pic>
      <p:pic>
        <p:nvPicPr>
          <p:cNvPr id="14" name="Picture 8"/>
          <p:cNvPicPr>
            <a:picLocks noChangeAspect="1" noChangeArrowheads="1"/>
          </p:cNvPicPr>
          <p:nvPr/>
        </p:nvPicPr>
        <p:blipFill>
          <a:blip r:embed="rId3"/>
          <a:srcRect/>
          <a:stretch>
            <a:fillRect/>
          </a:stretch>
        </p:blipFill>
        <p:spPr bwMode="auto">
          <a:xfrm>
            <a:off x="4664270" y="1098533"/>
            <a:ext cx="344289" cy="479998"/>
          </a:xfrm>
          <a:prstGeom prst="rect">
            <a:avLst/>
          </a:prstGeom>
          <a:noFill/>
          <a:ln w="9525">
            <a:noFill/>
            <a:miter lim="800000"/>
            <a:headEnd/>
            <a:tailEnd/>
          </a:ln>
        </p:spPr>
      </p:pic>
      <p:graphicFrame>
        <p:nvGraphicFramePr>
          <p:cNvPr id="15" name="Object 12"/>
          <p:cNvGraphicFramePr>
            <a:graphicFrameLocks noChangeAspect="1"/>
          </p:cNvGraphicFramePr>
          <p:nvPr/>
        </p:nvGraphicFramePr>
        <p:xfrm>
          <a:off x="365089" y="1527161"/>
          <a:ext cx="7723204" cy="4588783"/>
        </p:xfrm>
        <a:graphic>
          <a:graphicData uri="http://schemas.openxmlformats.org/presentationml/2006/ole">
            <p:oleObj spid="_x0000_s97293" name="Visio" r:id="rId4" imgW="7774027" imgH="4634220" progId="Visio.Drawing.11">
              <p:embed/>
            </p:oleObj>
          </a:graphicData>
        </a:graphic>
      </p:graphicFrame>
      <p:sp>
        <p:nvSpPr>
          <p:cNvPr id="11" name="标题 3"/>
          <p:cNvSpPr>
            <a:spLocks/>
          </p:cNvSpPr>
          <p:nvPr/>
        </p:nvSpPr>
        <p:spPr bwMode="auto">
          <a:xfrm>
            <a:off x="7937517" y="1598599"/>
            <a:ext cx="1893642" cy="366188"/>
          </a:xfrm>
          <a:prstGeom prst="rect">
            <a:avLst/>
          </a:prstGeom>
          <a:noFill/>
          <a:ln w="9525">
            <a:noFill/>
            <a:miter lim="800000"/>
            <a:headEnd/>
            <a:tailEnd/>
          </a:ln>
        </p:spPr>
        <p:txBody>
          <a:bodyPr lIns="102449" tIns="51225" rIns="102449" bIns="51225" anchor="ctr"/>
          <a:lstStyle/>
          <a:p>
            <a:r>
              <a:rPr lang="zh-CN" altLang="en-US" sz="2200" b="1" dirty="0" smtClean="0">
                <a:solidFill>
                  <a:schemeClr val="tx2">
                    <a:lumMod val="75000"/>
                  </a:schemeClr>
                </a:solidFill>
                <a:latin typeface="微软雅黑" pitchFamily="34" charset="-122"/>
                <a:ea typeface="微软雅黑" pitchFamily="34" charset="-122"/>
              </a:rPr>
              <a:t>程序内部</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pic>
        <p:nvPicPr>
          <p:cNvPr id="97294" name="Picture 14" descr="E:\Users\baij\Desktop\图片2 副本.png"/>
          <p:cNvPicPr>
            <a:picLocks noChangeAspect="1" noChangeArrowheads="1"/>
          </p:cNvPicPr>
          <p:nvPr/>
        </p:nvPicPr>
        <p:blipFill>
          <a:blip r:embed="rId5"/>
          <a:srcRect/>
          <a:stretch>
            <a:fillRect/>
          </a:stretch>
        </p:blipFill>
        <p:spPr bwMode="auto">
          <a:xfrm>
            <a:off x="8080393" y="3741739"/>
            <a:ext cx="1131887" cy="722312"/>
          </a:xfrm>
          <a:prstGeom prst="rect">
            <a:avLst/>
          </a:prstGeom>
          <a:noFill/>
        </p:spPr>
      </p:pic>
      <p:pic>
        <p:nvPicPr>
          <p:cNvPr id="97295" name="Picture 15" descr="E:\Users\baij\Desktop\图片3 副本.png"/>
          <p:cNvPicPr>
            <a:picLocks noChangeAspect="1" noChangeArrowheads="1"/>
          </p:cNvPicPr>
          <p:nvPr/>
        </p:nvPicPr>
        <p:blipFill>
          <a:blip r:embed="rId6"/>
          <a:srcRect/>
          <a:stretch>
            <a:fillRect/>
          </a:stretch>
        </p:blipFill>
        <p:spPr bwMode="auto">
          <a:xfrm>
            <a:off x="5062538" y="1662102"/>
            <a:ext cx="446087" cy="365125"/>
          </a:xfrm>
          <a:prstGeom prst="rect">
            <a:avLst/>
          </a:prstGeom>
          <a:noFill/>
        </p:spPr>
      </p:pic>
      <p:pic>
        <p:nvPicPr>
          <p:cNvPr id="16" name="Picture 1" descr="D:\lhj\未标题-1 副本副2.png"/>
          <p:cNvPicPr>
            <a:picLocks noChangeAspect="1" noChangeArrowheads="1"/>
          </p:cNvPicPr>
          <p:nvPr/>
        </p:nvPicPr>
        <p:blipFill>
          <a:blip r:embed="rId7"/>
          <a:srcRect/>
          <a:stretch>
            <a:fillRect/>
          </a:stretch>
        </p:blipFill>
        <p:spPr bwMode="auto">
          <a:xfrm>
            <a:off x="579403" y="1098533"/>
            <a:ext cx="1428760" cy="366349"/>
          </a:xfrm>
          <a:prstGeom prst="rect">
            <a:avLst/>
          </a:prstGeom>
          <a:noFill/>
        </p:spPr>
      </p:pic>
      <p:sp>
        <p:nvSpPr>
          <p:cNvPr id="18"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如何解决分布式操作问题？</a:t>
            </a:r>
            <a:endParaRPr lang="zh-CN" altLang="en-US" sz="3600" dirty="0">
              <a:solidFill>
                <a:schemeClr val="tx1">
                  <a:lumMod val="75000"/>
                  <a:lumOff val="25000"/>
                </a:schemeClr>
              </a:solidFill>
              <a:latin typeface="方正大黑简体" pitchFamily="2" charset="-122"/>
              <a:ea typeface="方正大黑简体" pitchFamily="2"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97294"/>
                                        </p:tgtEl>
                                        <p:attrNameLst>
                                          <p:attrName>style.visibility</p:attrName>
                                        </p:attrNameLst>
                                      </p:cBhvr>
                                      <p:to>
                                        <p:strVal val="visible"/>
                                      </p:to>
                                    </p:set>
                                    <p:animEffect transition="in" filter="fade">
                                      <p:cBhvr>
                                        <p:cTn id="10" dur="2000"/>
                                        <p:tgtEl>
                                          <p:spTgt spid="97294"/>
                                        </p:tgtEl>
                                      </p:cBhvr>
                                    </p:animEffect>
                                  </p:childTnLst>
                                </p:cTn>
                              </p:par>
                            </p:childTnLst>
                          </p:cTn>
                        </p:par>
                        <p:par>
                          <p:cTn id="11" fill="hold">
                            <p:stCondLst>
                              <p:cond delay="2000"/>
                            </p:stCondLst>
                            <p:childTnLst>
                              <p:par>
                                <p:cTn id="12" presetID="2" presetClass="entr" presetSubtype="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1+#ppt_w/2"/>
                                          </p:val>
                                        </p:tav>
                                        <p:tav tm="100000">
                                          <p:val>
                                            <p:strVal val="#ppt_x"/>
                                          </p:val>
                                        </p:tav>
                                      </p:tavLst>
                                    </p:anim>
                                    <p:anim calcmode="lin" valueType="num">
                                      <p:cBhvr additive="base">
                                        <p:cTn id="15" dur="10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3000"/>
                            </p:stCondLst>
                            <p:childTnLst>
                              <p:par>
                                <p:cTn id="17" presetID="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1+#ppt_w/2"/>
                                          </p:val>
                                        </p:tav>
                                        <p:tav tm="100000">
                                          <p:val>
                                            <p:strVal val="#ppt_x"/>
                                          </p:val>
                                        </p:tav>
                                      </p:tavLst>
                                    </p:anim>
                                    <p:anim calcmode="lin" valueType="num">
                                      <p:cBhvr additive="base">
                                        <p:cTn id="20" dur="10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4000"/>
                            </p:stCondLst>
                            <p:childTnLst>
                              <p:par>
                                <p:cTn id="22" presetID="2" presetClass="entr" presetSubtype="2"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1+#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50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0"/>
                                        <p:tgtEl>
                                          <p:spTgt spid="14"/>
                                        </p:tgtEl>
                                      </p:cBhvr>
                                    </p:animEffect>
                                  </p:childTnLst>
                                </p:cTn>
                              </p:par>
                            </p:childTnLst>
                          </p:cTn>
                        </p:par>
                        <p:par>
                          <p:cTn id="33" fill="hold">
                            <p:stCondLst>
                              <p:cond delay="7000"/>
                            </p:stCondLst>
                            <p:childTnLst>
                              <p:par>
                                <p:cTn id="34" presetID="10" presetClass="entr" presetSubtype="0" fill="hold" nodeType="afterEffect">
                                  <p:stCondLst>
                                    <p:cond delay="0"/>
                                  </p:stCondLst>
                                  <p:childTnLst>
                                    <p:set>
                                      <p:cBhvr>
                                        <p:cTn id="35" dur="1" fill="hold">
                                          <p:stCondLst>
                                            <p:cond delay="0"/>
                                          </p:stCondLst>
                                        </p:cTn>
                                        <p:tgtEl>
                                          <p:spTgt spid="97295"/>
                                        </p:tgtEl>
                                        <p:attrNameLst>
                                          <p:attrName>style.visibility</p:attrName>
                                        </p:attrNameLst>
                                      </p:cBhvr>
                                      <p:to>
                                        <p:strVal val="visible"/>
                                      </p:to>
                                    </p:set>
                                    <p:animEffect transition="in" filter="fade">
                                      <p:cBhvr>
                                        <p:cTn id="36" dur="2000"/>
                                        <p:tgtEl>
                                          <p:spTgt spid="97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内容占位符 13"/>
          <p:cNvSpPr>
            <a:spLocks noGrp="1"/>
          </p:cNvSpPr>
          <p:nvPr>
            <p:ph idx="1"/>
          </p:nvPr>
        </p:nvSpPr>
        <p:spPr>
          <a:xfrm>
            <a:off x="956997" y="2447984"/>
            <a:ext cx="9123660" cy="1151996"/>
          </a:xfrm>
        </p:spPr>
        <p:txBody>
          <a:bodyPr/>
          <a:lstStyle/>
          <a:p>
            <a:pPr algn="ct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如何灵活的扩展您的系统</a:t>
            </a:r>
            <a:r>
              <a:rPr lang="en-US" altLang="zh-CN" sz="5400" dirty="0" smtClean="0">
                <a:solidFill>
                  <a:srgbClr val="C00000"/>
                </a:solidFill>
                <a:latin typeface="方正粗倩简体" pitchFamily="65" charset="-122"/>
                <a:ea typeface="方正粗倩简体" pitchFamily="65" charset="-122"/>
                <a:cs typeface="Tahoma" pitchFamily="34" charset="0"/>
              </a:rPr>
              <a:t>?</a:t>
            </a:r>
          </a:p>
        </p:txBody>
      </p:sp>
    </p:spTree>
  </p:cSld>
  <p:clrMapOvr>
    <a:masterClrMapping/>
  </p:clrMapOvr>
  <p:transition advTm="5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如何灵活的扩展您的系统？</a:t>
            </a:r>
            <a:endParaRPr lang="zh-CN" altLang="en-US" sz="3600" dirty="0">
              <a:solidFill>
                <a:schemeClr val="tx1">
                  <a:lumMod val="75000"/>
                  <a:lumOff val="25000"/>
                </a:schemeClr>
              </a:solidFill>
              <a:latin typeface="方正大黑简体" pitchFamily="2" charset="-122"/>
              <a:ea typeface="方正大黑简体" pitchFamily="2" charset="-122"/>
            </a:endParaRPr>
          </a:p>
        </p:txBody>
      </p:sp>
      <p:sp>
        <p:nvSpPr>
          <p:cNvPr id="8" name="内容占位符 2"/>
          <p:cNvSpPr txBox="1">
            <a:spLocks/>
          </p:cNvSpPr>
          <p:nvPr/>
        </p:nvSpPr>
        <p:spPr bwMode="auto">
          <a:xfrm>
            <a:off x="7786741" y="2098665"/>
            <a:ext cx="2579667"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固定的网络结构</a:t>
            </a:r>
            <a:endParaRPr lang="zh-CN" altLang="en-US" sz="2200" b="1" dirty="0">
              <a:solidFill>
                <a:schemeClr val="tx2">
                  <a:lumMod val="75000"/>
                </a:schemeClr>
              </a:solidFill>
              <a:latin typeface="微软雅黑" pitchFamily="34" charset="-122"/>
              <a:ea typeface="微软雅黑" pitchFamily="34" charset="-122"/>
            </a:endParaRPr>
          </a:p>
        </p:txBody>
      </p:sp>
      <p:sp>
        <p:nvSpPr>
          <p:cNvPr id="9" name="内容占位符 2"/>
          <p:cNvSpPr txBox="1">
            <a:spLocks/>
          </p:cNvSpPr>
          <p:nvPr/>
        </p:nvSpPr>
        <p:spPr bwMode="auto">
          <a:xfrm>
            <a:off x="7786742" y="2598731"/>
            <a:ext cx="2579667"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复杂的网络配置</a:t>
            </a:r>
            <a:endParaRPr lang="zh-CN" altLang="en-US" sz="2200" b="1" dirty="0">
              <a:solidFill>
                <a:schemeClr val="tx2">
                  <a:lumMod val="75000"/>
                </a:schemeClr>
              </a:solidFill>
              <a:latin typeface="微软雅黑" pitchFamily="34" charset="-122"/>
              <a:ea typeface="微软雅黑" pitchFamily="34" charset="-122"/>
            </a:endParaRPr>
          </a:p>
        </p:txBody>
      </p:sp>
      <p:pic>
        <p:nvPicPr>
          <p:cNvPr id="7" name="Picture 2" descr="E:\Users\baij\Desktop\2012-10-26 14-45-28 副本.png"/>
          <p:cNvPicPr>
            <a:picLocks noChangeAspect="1" noChangeArrowheads="1"/>
          </p:cNvPicPr>
          <p:nvPr/>
        </p:nvPicPr>
        <p:blipFill>
          <a:blip r:embed="rId3"/>
          <a:srcRect/>
          <a:stretch>
            <a:fillRect/>
          </a:stretch>
        </p:blipFill>
        <p:spPr bwMode="auto">
          <a:xfrm>
            <a:off x="936593" y="1955789"/>
            <a:ext cx="5924551" cy="3895725"/>
          </a:xfrm>
          <a:prstGeom prst="rect">
            <a:avLst/>
          </a:prstGeom>
          <a:noFill/>
        </p:spPr>
      </p:pic>
      <p:pic>
        <p:nvPicPr>
          <p:cNvPr id="11" name="Picture 1" descr="E:\Users\baij\Desktop\未标题-1 副本副本 副本.png"/>
          <p:cNvPicPr>
            <a:picLocks noChangeAspect="1" noChangeArrowheads="1"/>
          </p:cNvPicPr>
          <p:nvPr/>
        </p:nvPicPr>
        <p:blipFill>
          <a:blip r:embed="rId4"/>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7723203" y="2312979"/>
            <a:ext cx="1776745"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自动识别</a:t>
            </a:r>
            <a:endParaRPr lang="zh-CN" altLang="en-US" sz="2200" b="1" dirty="0">
              <a:solidFill>
                <a:schemeClr val="tx2">
                  <a:lumMod val="75000"/>
                </a:schemeClr>
              </a:solidFill>
              <a:latin typeface="微软雅黑" pitchFamily="34" charset="-122"/>
              <a:ea typeface="微软雅黑" pitchFamily="34" charset="-122"/>
            </a:endParaRPr>
          </a:p>
        </p:txBody>
      </p:sp>
      <p:sp>
        <p:nvSpPr>
          <p:cNvPr id="10" name="内容占位符 2"/>
          <p:cNvSpPr txBox="1">
            <a:spLocks/>
          </p:cNvSpPr>
          <p:nvPr/>
        </p:nvSpPr>
        <p:spPr bwMode="auto">
          <a:xfrm>
            <a:off x="7723203" y="2741607"/>
            <a:ext cx="1776745" cy="503999"/>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在线修改</a:t>
            </a:r>
            <a:endParaRPr lang="zh-CN" altLang="en-US" sz="2200" b="1" dirty="0">
              <a:solidFill>
                <a:schemeClr val="tx2">
                  <a:lumMod val="75000"/>
                </a:schemeClr>
              </a:solidFill>
              <a:latin typeface="微软雅黑" pitchFamily="34" charset="-122"/>
              <a:ea typeface="微软雅黑" pitchFamily="34" charset="-122"/>
            </a:endParaRPr>
          </a:p>
        </p:txBody>
      </p:sp>
      <p:sp>
        <p:nvSpPr>
          <p:cNvPr id="7" name="内容占位符 2"/>
          <p:cNvSpPr txBox="1">
            <a:spLocks/>
          </p:cNvSpPr>
          <p:nvPr/>
        </p:nvSpPr>
        <p:spPr bwMode="auto">
          <a:xfrm>
            <a:off x="507965" y="5527689"/>
            <a:ext cx="9644130" cy="500065"/>
          </a:xfrm>
          <a:prstGeom prst="rect">
            <a:avLst/>
          </a:prstGeom>
          <a:noFill/>
          <a:ln w="9525">
            <a:noFill/>
            <a:miter lim="800000"/>
            <a:headEnd/>
            <a:tailEnd/>
          </a:ln>
        </p:spPr>
        <p:txBody>
          <a:bodyPr lIns="102449" tIns="51225" rIns="102449" bIns="51225"/>
          <a:lstStyle/>
          <a:p>
            <a:r>
              <a:rPr lang="en-US" altLang="zh-CN" sz="2400" dirty="0" smtClean="0">
                <a:latin typeface="微软雅黑" pitchFamily="34" charset="-122"/>
                <a:ea typeface="微软雅黑" pitchFamily="34" charset="-122"/>
              </a:rPr>
              <a:t>5.  UA</a:t>
            </a:r>
            <a:r>
              <a:rPr lang="zh-CN" altLang="en-US" sz="2400" dirty="0" smtClean="0">
                <a:latin typeface="微软雅黑" pitchFamily="34" charset="-122"/>
                <a:ea typeface="微软雅黑" pitchFamily="34" charset="-122"/>
              </a:rPr>
              <a:t>服务器与新增服务器开始交互</a:t>
            </a:r>
          </a:p>
        </p:txBody>
      </p:sp>
      <p:sp>
        <p:nvSpPr>
          <p:cNvPr id="12"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如何灵活的扩展您的系统？</a:t>
            </a:r>
            <a:endParaRPr lang="zh-CN" altLang="en-US" sz="3600" dirty="0">
              <a:solidFill>
                <a:schemeClr val="tx1">
                  <a:lumMod val="75000"/>
                  <a:lumOff val="25000"/>
                </a:schemeClr>
              </a:solidFill>
              <a:latin typeface="方正大黑简体" pitchFamily="2" charset="-122"/>
              <a:ea typeface="方正大黑简体" pitchFamily="2" charset="-122"/>
            </a:endParaRPr>
          </a:p>
        </p:txBody>
      </p:sp>
      <p:pic>
        <p:nvPicPr>
          <p:cNvPr id="13" name="Picture 1" descr="D:\lhj\未标题-1 副本副2.png"/>
          <p:cNvPicPr>
            <a:picLocks noChangeAspect="1" noChangeArrowheads="1"/>
          </p:cNvPicPr>
          <p:nvPr/>
        </p:nvPicPr>
        <p:blipFill>
          <a:blip r:embed="rId3"/>
          <a:srcRect/>
          <a:stretch>
            <a:fillRect/>
          </a:stretch>
        </p:blipFill>
        <p:spPr bwMode="auto">
          <a:xfrm>
            <a:off x="579403" y="1098533"/>
            <a:ext cx="1428760" cy="366349"/>
          </a:xfrm>
          <a:prstGeom prst="rect">
            <a:avLst/>
          </a:prstGeom>
          <a:noFill/>
        </p:spPr>
      </p:pic>
      <p:pic>
        <p:nvPicPr>
          <p:cNvPr id="8" name="Picture 2" descr="E:\Users\baij\Desktop\ee 副本副本.PNG"/>
          <p:cNvPicPr>
            <a:picLocks noChangeAspect="1" noChangeArrowheads="1"/>
          </p:cNvPicPr>
          <p:nvPr/>
        </p:nvPicPr>
        <p:blipFill>
          <a:blip r:embed="rId4"/>
          <a:srcRect/>
          <a:stretch>
            <a:fillRect/>
          </a:stretch>
        </p:blipFill>
        <p:spPr bwMode="auto">
          <a:xfrm>
            <a:off x="365089" y="1598599"/>
            <a:ext cx="7751763" cy="3810000"/>
          </a:xfrm>
          <a:prstGeom prst="rect">
            <a:avLst/>
          </a:prstGeom>
          <a:noFill/>
        </p:spPr>
      </p:pic>
      <p:sp>
        <p:nvSpPr>
          <p:cNvPr id="11" name="内容占位符 2"/>
          <p:cNvSpPr txBox="1">
            <a:spLocks/>
          </p:cNvSpPr>
          <p:nvPr/>
        </p:nvSpPr>
        <p:spPr bwMode="auto">
          <a:xfrm>
            <a:off x="507965" y="5527689"/>
            <a:ext cx="9644130" cy="500065"/>
          </a:xfrm>
          <a:prstGeom prst="rect">
            <a:avLst/>
          </a:prstGeom>
          <a:noFill/>
          <a:ln w="9525">
            <a:noFill/>
            <a:miter lim="800000"/>
            <a:headEnd/>
            <a:tailEnd/>
          </a:ln>
        </p:spPr>
        <p:txBody>
          <a:bodyPr lIns="102449" tIns="51225" rIns="102449" bIns="51225"/>
          <a:lstStyle/>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  新增</a:t>
            </a:r>
            <a:r>
              <a:rPr lang="en-US" altLang="zh-CN" sz="2400" dirty="0" smtClean="0">
                <a:latin typeface="微软雅黑" pitchFamily="34" charset="-122"/>
                <a:ea typeface="微软雅黑" pitchFamily="34" charset="-122"/>
              </a:rPr>
              <a:t>UA</a:t>
            </a:r>
            <a:r>
              <a:rPr lang="zh-CN" altLang="en-US" sz="2400" dirty="0" smtClean="0">
                <a:latin typeface="微软雅黑" pitchFamily="34" charset="-122"/>
                <a:ea typeface="微软雅黑" pitchFamily="34" charset="-122"/>
              </a:rPr>
              <a:t>服务器注册到</a:t>
            </a:r>
            <a:r>
              <a:rPr lang="en-US" altLang="zh-CN" sz="2400" dirty="0" smtClean="0">
                <a:latin typeface="微软雅黑" pitchFamily="34" charset="-122"/>
                <a:ea typeface="微软雅黑" pitchFamily="34" charset="-122"/>
              </a:rPr>
              <a:t>Global Discovery Server</a:t>
            </a:r>
            <a:endParaRPr lang="zh-CN" altLang="en-US" sz="2400" dirty="0" smtClean="0">
              <a:latin typeface="微软雅黑" pitchFamily="34" charset="-122"/>
              <a:ea typeface="微软雅黑" pitchFamily="34" charset="-122"/>
            </a:endParaRPr>
          </a:p>
        </p:txBody>
      </p:sp>
      <p:sp>
        <p:nvSpPr>
          <p:cNvPr id="14" name="内容占位符 2"/>
          <p:cNvSpPr txBox="1">
            <a:spLocks/>
          </p:cNvSpPr>
          <p:nvPr/>
        </p:nvSpPr>
        <p:spPr bwMode="auto">
          <a:xfrm>
            <a:off x="507965" y="5527689"/>
            <a:ext cx="9644130" cy="500065"/>
          </a:xfrm>
          <a:prstGeom prst="rect">
            <a:avLst/>
          </a:prstGeom>
          <a:noFill/>
          <a:ln w="9525">
            <a:noFill/>
            <a:miter lim="800000"/>
            <a:headEnd/>
            <a:tailEnd/>
          </a:ln>
        </p:spPr>
        <p:txBody>
          <a:bodyPr lIns="102449" tIns="51225" rIns="102449" bIns="51225"/>
          <a:lstStyle/>
          <a:p>
            <a:r>
              <a:rPr lang="en-US" altLang="zh-CN" sz="2400" dirty="0" smtClean="0">
                <a:latin typeface="微软雅黑" pitchFamily="34" charset="-122"/>
                <a:ea typeface="微软雅黑" pitchFamily="34" charset="-122"/>
              </a:rPr>
              <a:t>2. </a:t>
            </a:r>
            <a:r>
              <a:rPr lang="zh-CN" altLang="en-US" sz="2400" dirty="0" smtClean="0">
                <a:latin typeface="微软雅黑" pitchFamily="34" charset="-122"/>
                <a:ea typeface="微软雅黑" pitchFamily="34" charset="-122"/>
              </a:rPr>
              <a:t> 配置工程师站获取新增服务器信息</a:t>
            </a:r>
          </a:p>
        </p:txBody>
      </p:sp>
      <p:sp>
        <p:nvSpPr>
          <p:cNvPr id="15" name="内容占位符 2"/>
          <p:cNvSpPr txBox="1">
            <a:spLocks/>
          </p:cNvSpPr>
          <p:nvPr/>
        </p:nvSpPr>
        <p:spPr bwMode="auto">
          <a:xfrm>
            <a:off x="507965" y="5527689"/>
            <a:ext cx="9644130" cy="500065"/>
          </a:xfrm>
          <a:prstGeom prst="rect">
            <a:avLst/>
          </a:prstGeom>
          <a:noFill/>
          <a:ln w="9525">
            <a:noFill/>
            <a:miter lim="800000"/>
            <a:headEnd/>
            <a:tailEnd/>
          </a:ln>
        </p:spPr>
        <p:txBody>
          <a:bodyPr lIns="102449" tIns="51225" rIns="102449" bIns="51225"/>
          <a:lstStyle/>
          <a:p>
            <a:r>
              <a:rPr lang="en-US" altLang="zh-CN" sz="2400" dirty="0" smtClean="0">
                <a:latin typeface="微软雅黑" pitchFamily="34" charset="-122"/>
                <a:ea typeface="微软雅黑" pitchFamily="34" charset="-122"/>
              </a:rPr>
              <a:t>3.  </a:t>
            </a:r>
            <a:r>
              <a:rPr lang="zh-CN" altLang="en-US" sz="2400" dirty="0" smtClean="0">
                <a:latin typeface="微软雅黑" pitchFamily="34" charset="-122"/>
                <a:ea typeface="微软雅黑" pitchFamily="34" charset="-122"/>
              </a:rPr>
              <a:t>配置工程师站浏览新增</a:t>
            </a:r>
            <a:r>
              <a:rPr lang="en-US" altLang="zh-CN" sz="2400" dirty="0" smtClean="0">
                <a:latin typeface="微软雅黑" pitchFamily="34" charset="-122"/>
                <a:ea typeface="微软雅黑" pitchFamily="34" charset="-122"/>
              </a:rPr>
              <a:t>UA</a:t>
            </a:r>
            <a:r>
              <a:rPr lang="zh-CN" altLang="en-US" sz="2400" dirty="0" smtClean="0">
                <a:latin typeface="微软雅黑" pitchFamily="34" charset="-122"/>
                <a:ea typeface="微软雅黑" pitchFamily="34" charset="-122"/>
              </a:rPr>
              <a:t>服务器</a:t>
            </a:r>
          </a:p>
        </p:txBody>
      </p:sp>
      <p:sp>
        <p:nvSpPr>
          <p:cNvPr id="16" name="内容占位符 2"/>
          <p:cNvSpPr txBox="1">
            <a:spLocks/>
          </p:cNvSpPr>
          <p:nvPr/>
        </p:nvSpPr>
        <p:spPr bwMode="auto">
          <a:xfrm>
            <a:off x="507965" y="5527690"/>
            <a:ext cx="9644130" cy="500065"/>
          </a:xfrm>
          <a:prstGeom prst="rect">
            <a:avLst/>
          </a:prstGeom>
          <a:noFill/>
          <a:ln w="9525">
            <a:noFill/>
            <a:miter lim="800000"/>
            <a:headEnd/>
            <a:tailEnd/>
          </a:ln>
        </p:spPr>
        <p:txBody>
          <a:bodyPr lIns="102449" tIns="51225" rIns="102449" bIns="51225"/>
          <a:lstStyle/>
          <a:p>
            <a:r>
              <a:rPr lang="en-US" altLang="zh-CN" sz="2400" dirty="0" smtClean="0">
                <a:latin typeface="微软雅黑" pitchFamily="34" charset="-122"/>
                <a:ea typeface="微软雅黑" pitchFamily="34" charset="-122"/>
              </a:rPr>
              <a:t>4.  </a:t>
            </a:r>
            <a:r>
              <a:rPr lang="zh-CN" altLang="en-US" sz="2400" dirty="0" smtClean="0">
                <a:latin typeface="微软雅黑" pitchFamily="34" charset="-122"/>
                <a:ea typeface="微软雅黑" pitchFamily="34" charset="-122"/>
              </a:rPr>
              <a:t>配置工程师站通知</a:t>
            </a:r>
            <a:r>
              <a:rPr lang="en-US" altLang="zh-CN" sz="2400" dirty="0" smtClean="0">
                <a:latin typeface="微软雅黑" pitchFamily="34" charset="-122"/>
                <a:ea typeface="微软雅黑" pitchFamily="34" charset="-122"/>
              </a:rPr>
              <a:t>UA</a:t>
            </a:r>
            <a:r>
              <a:rPr lang="zh-CN" altLang="en-US" sz="2400" dirty="0" smtClean="0">
                <a:latin typeface="微软雅黑" pitchFamily="34" charset="-122"/>
                <a:ea typeface="微软雅黑" pitchFamily="34" charset="-122"/>
              </a:rPr>
              <a:t>服务器数据建立与新增服务器数据影射关系</a:t>
            </a: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Bottom)">
                                      <p:cBhvr>
                                        <p:cTn id="11" dur="2000"/>
                                        <p:tgtEl>
                                          <p:spTgt spid="11"/>
                                        </p:tgtEl>
                                      </p:cBhvr>
                                    </p:animEffect>
                                  </p:childTnLst>
                                </p:cTn>
                              </p:par>
                            </p:childTnLst>
                          </p:cTn>
                        </p:par>
                        <p:par>
                          <p:cTn id="12" fill="hold">
                            <p:stCondLst>
                              <p:cond delay="3000"/>
                            </p:stCondLst>
                            <p:childTnLst>
                              <p:par>
                                <p:cTn id="13" presetID="12" presetClass="exit" presetSubtype="1" fill="hold" grpId="1" nodeType="afterEffect">
                                  <p:stCondLst>
                                    <p:cond delay="0"/>
                                  </p:stCondLst>
                                  <p:childTnLst>
                                    <p:animEffect transition="out" filter="slide(fromTop)">
                                      <p:cBhvr>
                                        <p:cTn id="14" dur="2000"/>
                                        <p:tgtEl>
                                          <p:spTgt spid="11"/>
                                        </p:tgtEl>
                                      </p:cBhvr>
                                    </p:animEffect>
                                    <p:set>
                                      <p:cBhvr>
                                        <p:cTn id="15" dur="1" fill="hold">
                                          <p:stCondLst>
                                            <p:cond delay="1999"/>
                                          </p:stCondLst>
                                        </p:cTn>
                                        <p:tgtEl>
                                          <p:spTgt spid="11"/>
                                        </p:tgtEl>
                                        <p:attrNameLst>
                                          <p:attrName>style.visibility</p:attrName>
                                        </p:attrNameLst>
                                      </p:cBhvr>
                                      <p:to>
                                        <p:strVal val="hidden"/>
                                      </p:to>
                                    </p:set>
                                  </p:childTnLst>
                                </p:cTn>
                              </p:par>
                            </p:childTnLst>
                          </p:cTn>
                        </p:par>
                        <p:par>
                          <p:cTn id="16" fill="hold">
                            <p:stCondLst>
                              <p:cond delay="5000"/>
                            </p:stCondLst>
                            <p:childTnLst>
                              <p:par>
                                <p:cTn id="17" presetID="1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lide(fromBottom)">
                                      <p:cBhvr>
                                        <p:cTn id="19" dur="2000"/>
                                        <p:tgtEl>
                                          <p:spTgt spid="14"/>
                                        </p:tgtEl>
                                      </p:cBhvr>
                                    </p:animEffect>
                                  </p:childTnLst>
                                </p:cTn>
                              </p:par>
                            </p:childTnLst>
                          </p:cTn>
                        </p:par>
                        <p:par>
                          <p:cTn id="20" fill="hold">
                            <p:stCondLst>
                              <p:cond delay="7000"/>
                            </p:stCondLst>
                            <p:childTnLst>
                              <p:par>
                                <p:cTn id="21" presetID="12" presetClass="exit" presetSubtype="1" fill="hold" grpId="1" nodeType="afterEffect">
                                  <p:stCondLst>
                                    <p:cond delay="0"/>
                                  </p:stCondLst>
                                  <p:childTnLst>
                                    <p:animEffect transition="out" filter="slide(fromTop)">
                                      <p:cBhvr>
                                        <p:cTn id="22" dur="2000"/>
                                        <p:tgtEl>
                                          <p:spTgt spid="14"/>
                                        </p:tgtEl>
                                      </p:cBhvr>
                                    </p:animEffect>
                                    <p:set>
                                      <p:cBhvr>
                                        <p:cTn id="23" dur="1" fill="hold">
                                          <p:stCondLst>
                                            <p:cond delay="1999"/>
                                          </p:stCondLst>
                                        </p:cTn>
                                        <p:tgtEl>
                                          <p:spTgt spid="14"/>
                                        </p:tgtEl>
                                        <p:attrNameLst>
                                          <p:attrName>style.visibility</p:attrName>
                                        </p:attrNameLst>
                                      </p:cBhvr>
                                      <p:to>
                                        <p:strVal val="hidden"/>
                                      </p:to>
                                    </p:set>
                                  </p:childTnLst>
                                </p:cTn>
                              </p:par>
                            </p:childTnLst>
                          </p:cTn>
                        </p:par>
                        <p:par>
                          <p:cTn id="24" fill="hold">
                            <p:stCondLst>
                              <p:cond delay="9000"/>
                            </p:stCondLst>
                            <p:childTnLst>
                              <p:par>
                                <p:cTn id="25" presetID="1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2000"/>
                                        <p:tgtEl>
                                          <p:spTgt spid="15"/>
                                        </p:tgtEl>
                                      </p:cBhvr>
                                    </p:animEffect>
                                  </p:childTnLst>
                                </p:cTn>
                              </p:par>
                            </p:childTnLst>
                          </p:cTn>
                        </p:par>
                        <p:par>
                          <p:cTn id="28" fill="hold">
                            <p:stCondLst>
                              <p:cond delay="11000"/>
                            </p:stCondLst>
                            <p:childTnLst>
                              <p:par>
                                <p:cTn id="29" presetID="12" presetClass="exit" presetSubtype="1" fill="hold" grpId="1" nodeType="afterEffect">
                                  <p:stCondLst>
                                    <p:cond delay="0"/>
                                  </p:stCondLst>
                                  <p:childTnLst>
                                    <p:animEffect transition="out" filter="slide(fromTop)">
                                      <p:cBhvr>
                                        <p:cTn id="30" dur="2000"/>
                                        <p:tgtEl>
                                          <p:spTgt spid="15"/>
                                        </p:tgtEl>
                                      </p:cBhvr>
                                    </p:animEffect>
                                    <p:set>
                                      <p:cBhvr>
                                        <p:cTn id="31" dur="1" fill="hold">
                                          <p:stCondLst>
                                            <p:cond delay="1999"/>
                                          </p:stCondLst>
                                        </p:cTn>
                                        <p:tgtEl>
                                          <p:spTgt spid="15"/>
                                        </p:tgtEl>
                                        <p:attrNameLst>
                                          <p:attrName>style.visibility</p:attrName>
                                        </p:attrNameLst>
                                      </p:cBhvr>
                                      <p:to>
                                        <p:strVal val="hidden"/>
                                      </p:to>
                                    </p:set>
                                  </p:childTnLst>
                                </p:cTn>
                              </p:par>
                            </p:childTnLst>
                          </p:cTn>
                        </p:par>
                        <p:par>
                          <p:cTn id="32" fill="hold">
                            <p:stCondLst>
                              <p:cond delay="13000"/>
                            </p:stCondLst>
                            <p:childTnLst>
                              <p:par>
                                <p:cTn id="33" presetID="12" presetClass="entr" presetSubtype="4"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slide(fromBottom)">
                                      <p:cBhvr>
                                        <p:cTn id="35" dur="2000"/>
                                        <p:tgtEl>
                                          <p:spTgt spid="16"/>
                                        </p:tgtEl>
                                      </p:cBhvr>
                                    </p:animEffect>
                                  </p:childTnLst>
                                </p:cTn>
                              </p:par>
                            </p:childTnLst>
                          </p:cTn>
                        </p:par>
                        <p:par>
                          <p:cTn id="36" fill="hold">
                            <p:stCondLst>
                              <p:cond delay="15000"/>
                            </p:stCondLst>
                            <p:childTnLst>
                              <p:par>
                                <p:cTn id="37" presetID="12" presetClass="exit" presetSubtype="1" fill="hold" grpId="1" nodeType="afterEffect">
                                  <p:stCondLst>
                                    <p:cond delay="0"/>
                                  </p:stCondLst>
                                  <p:childTnLst>
                                    <p:animEffect transition="out" filter="slide(fromTop)">
                                      <p:cBhvr>
                                        <p:cTn id="38" dur="2000"/>
                                        <p:tgtEl>
                                          <p:spTgt spid="16"/>
                                        </p:tgtEl>
                                      </p:cBhvr>
                                    </p:animEffect>
                                    <p:set>
                                      <p:cBhvr>
                                        <p:cTn id="39" dur="1" fill="hold">
                                          <p:stCondLst>
                                            <p:cond delay="1999"/>
                                          </p:stCondLst>
                                        </p:cTn>
                                        <p:tgtEl>
                                          <p:spTgt spid="16"/>
                                        </p:tgtEl>
                                        <p:attrNameLst>
                                          <p:attrName>style.visibility</p:attrName>
                                        </p:attrNameLst>
                                      </p:cBhvr>
                                      <p:to>
                                        <p:strVal val="hidden"/>
                                      </p:to>
                                    </p:set>
                                  </p:childTnLst>
                                </p:cTn>
                              </p:par>
                            </p:childTnLst>
                          </p:cTn>
                        </p:par>
                        <p:par>
                          <p:cTn id="40" fill="hold">
                            <p:stCondLst>
                              <p:cond delay="17000"/>
                            </p:stCondLst>
                            <p:childTnLst>
                              <p:par>
                                <p:cTn id="41" presetID="12" presetClass="entr" presetSubtype="4"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lide(fromBottom)">
                                      <p:cBhvr>
                                        <p:cTn id="43" dur="2000"/>
                                        <p:tgtEl>
                                          <p:spTgt spid="7"/>
                                        </p:tgtEl>
                                      </p:cBhvr>
                                    </p:animEffect>
                                  </p:childTnLst>
                                </p:cTn>
                              </p:par>
                            </p:childTnLst>
                          </p:cTn>
                        </p:par>
                        <p:par>
                          <p:cTn id="44" fill="hold">
                            <p:stCondLst>
                              <p:cond delay="19000"/>
                            </p:stCondLst>
                            <p:childTnLst>
                              <p:par>
                                <p:cTn id="45" presetID="12" presetClass="exit" presetSubtype="1" fill="hold" grpId="1" nodeType="afterEffect">
                                  <p:stCondLst>
                                    <p:cond delay="0"/>
                                  </p:stCondLst>
                                  <p:childTnLst>
                                    <p:animEffect transition="out" filter="slide(fromTop)">
                                      <p:cBhvr>
                                        <p:cTn id="46" dur="2000"/>
                                        <p:tgtEl>
                                          <p:spTgt spid="7"/>
                                        </p:tgtEl>
                                      </p:cBhvr>
                                    </p:animEffect>
                                    <p:set>
                                      <p:cBhvr>
                                        <p:cTn id="47" dur="1" fill="hold">
                                          <p:stCondLst>
                                            <p:cond delay="1999"/>
                                          </p:stCondLst>
                                        </p:cTn>
                                        <p:tgtEl>
                                          <p:spTgt spid="7"/>
                                        </p:tgtEl>
                                        <p:attrNameLst>
                                          <p:attrName>style.visibility</p:attrName>
                                        </p:attrNameLst>
                                      </p:cBhvr>
                                      <p:to>
                                        <p:strVal val="hidden"/>
                                      </p:to>
                                    </p:set>
                                  </p:childTnLst>
                                </p:cTn>
                              </p:par>
                            </p:childTnLst>
                          </p:cTn>
                        </p:par>
                        <p:par>
                          <p:cTn id="48" fill="hold">
                            <p:stCondLst>
                              <p:cond delay="21000"/>
                            </p:stCondLst>
                            <p:childTnLst>
                              <p:par>
                                <p:cTn id="49" presetID="2" presetClass="entr" presetSubtype="2"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1000" fill="hold"/>
                                        <p:tgtEl>
                                          <p:spTgt spid="9"/>
                                        </p:tgtEl>
                                        <p:attrNameLst>
                                          <p:attrName>ppt_x</p:attrName>
                                        </p:attrNameLst>
                                      </p:cBhvr>
                                      <p:tavLst>
                                        <p:tav tm="0">
                                          <p:val>
                                            <p:strVal val="1+#ppt_w/2"/>
                                          </p:val>
                                        </p:tav>
                                        <p:tav tm="100000">
                                          <p:val>
                                            <p:strVal val="#ppt_x"/>
                                          </p:val>
                                        </p:tav>
                                      </p:tavLst>
                                    </p:anim>
                                    <p:anim calcmode="lin" valueType="num">
                                      <p:cBhvr additive="base">
                                        <p:cTn id="52" dur="1000" fill="hold"/>
                                        <p:tgtEl>
                                          <p:spTgt spid="9"/>
                                        </p:tgtEl>
                                        <p:attrNameLst>
                                          <p:attrName>ppt_y</p:attrName>
                                        </p:attrNameLst>
                                      </p:cBhvr>
                                      <p:tavLst>
                                        <p:tav tm="0">
                                          <p:val>
                                            <p:strVal val="#ppt_y"/>
                                          </p:val>
                                        </p:tav>
                                        <p:tav tm="100000">
                                          <p:val>
                                            <p:strVal val="#ppt_y"/>
                                          </p:val>
                                        </p:tav>
                                      </p:tavLst>
                                    </p:anim>
                                  </p:childTnLst>
                                </p:cTn>
                              </p:par>
                            </p:childTnLst>
                          </p:cTn>
                        </p:par>
                        <p:par>
                          <p:cTn id="53" fill="hold">
                            <p:stCondLst>
                              <p:cond delay="22000"/>
                            </p:stCondLst>
                            <p:childTnLst>
                              <p:par>
                                <p:cTn id="54" presetID="2" presetClass="entr" presetSubtype="2"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1000" fill="hold"/>
                                        <p:tgtEl>
                                          <p:spTgt spid="10"/>
                                        </p:tgtEl>
                                        <p:attrNameLst>
                                          <p:attrName>ppt_x</p:attrName>
                                        </p:attrNameLst>
                                      </p:cBhvr>
                                      <p:tavLst>
                                        <p:tav tm="0">
                                          <p:val>
                                            <p:strVal val="1+#ppt_w/2"/>
                                          </p:val>
                                        </p:tav>
                                        <p:tav tm="100000">
                                          <p:val>
                                            <p:strVal val="#ppt_x"/>
                                          </p:val>
                                        </p:tav>
                                      </p:tavLst>
                                    </p:anim>
                                    <p:anim calcmode="lin" valueType="num">
                                      <p:cBhvr additive="base">
                                        <p:cTn id="57"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7" grpId="1"/>
      <p:bldP spid="11" grpId="0"/>
      <p:bldP spid="11" grpId="1"/>
      <p:bldP spid="14" grpId="0"/>
      <p:bldP spid="14" grpId="1"/>
      <p:bldP spid="15" grpId="0"/>
      <p:bldP spid="15"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8544" y="1511981"/>
            <a:ext cx="9915525" cy="800998"/>
          </a:xfrm>
        </p:spPr>
        <p:txBody>
          <a:bodyPr/>
          <a:lstStyle/>
          <a:p>
            <a:pPr eaLnBrk="1" hangingPunct="1">
              <a:buNone/>
            </a:pPr>
            <a:r>
              <a:rPr lang="zh-CN" altLang="en-US" sz="2200" b="1" dirty="0" smtClean="0"/>
              <a:t>      </a:t>
            </a:r>
            <a:r>
              <a:rPr lang="zh-CN" altLang="en-US" sz="2200" b="1" dirty="0" smtClean="0">
                <a:latin typeface="+mn-ea"/>
              </a:rPr>
              <a:t>    </a:t>
            </a:r>
            <a:r>
              <a:rPr lang="zh-CN" altLang="en-US" sz="2200" b="1" dirty="0" smtClean="0">
                <a:solidFill>
                  <a:srgbClr val="000066"/>
                </a:solidFill>
                <a:latin typeface="微软雅黑" pitchFamily="34" charset="-122"/>
                <a:ea typeface="微软雅黑" pitchFamily="34" charset="-122"/>
              </a:rPr>
              <a:t>力控科技在新一代产品设计中完全采用</a:t>
            </a:r>
            <a:r>
              <a:rPr lang="en-US" altLang="zh-CN" sz="2200" b="1" dirty="0" smtClean="0">
                <a:solidFill>
                  <a:srgbClr val="000066"/>
                </a:solidFill>
                <a:latin typeface="微软雅黑" pitchFamily="34" charset="-122"/>
                <a:ea typeface="微软雅黑" pitchFamily="34" charset="-122"/>
              </a:rPr>
              <a:t>OPC</a:t>
            </a:r>
            <a:r>
              <a:rPr lang="zh-CN" altLang="en-US" sz="2200" b="1" dirty="0" smtClean="0">
                <a:solidFill>
                  <a:srgbClr val="000066"/>
                </a:solidFill>
                <a:latin typeface="微软雅黑" pitchFamily="34" charset="-122"/>
                <a:ea typeface="微软雅黑" pitchFamily="34" charset="-122"/>
              </a:rPr>
              <a:t> </a:t>
            </a:r>
            <a:r>
              <a:rPr lang="en-US" altLang="zh-CN" sz="2200" b="1" dirty="0" smtClean="0">
                <a:solidFill>
                  <a:srgbClr val="000066"/>
                </a:solidFill>
                <a:latin typeface="微软雅黑" pitchFamily="34" charset="-122"/>
                <a:ea typeface="微软雅黑" pitchFamily="34" charset="-122"/>
              </a:rPr>
              <a:t>UA</a:t>
            </a:r>
            <a:r>
              <a:rPr lang="zh-CN" altLang="en-US" sz="2200" b="1" dirty="0" smtClean="0">
                <a:solidFill>
                  <a:srgbClr val="000066"/>
                </a:solidFill>
                <a:latin typeface="微软雅黑" pitchFamily="34" charset="-122"/>
                <a:ea typeface="微软雅黑" pitchFamily="34" charset="-122"/>
              </a:rPr>
              <a:t>技术标准，并将该项技术标准融合在整个产品体系中。</a:t>
            </a:r>
            <a:endParaRPr lang="en-US" altLang="zh-CN" sz="2200" b="1" dirty="0" smtClean="0">
              <a:solidFill>
                <a:srgbClr val="000066"/>
              </a:solidFill>
              <a:latin typeface="微软雅黑" pitchFamily="34" charset="-122"/>
              <a:ea typeface="微软雅黑" pitchFamily="34" charset="-122"/>
            </a:endParaRPr>
          </a:p>
        </p:txBody>
      </p:sp>
      <p:pic>
        <p:nvPicPr>
          <p:cNvPr id="4" name="图片 4" descr="握手.png"/>
          <p:cNvPicPr>
            <a:picLocks noChangeAspect="1"/>
          </p:cNvPicPr>
          <p:nvPr/>
        </p:nvPicPr>
        <p:blipFill>
          <a:blip r:embed="rId2"/>
          <a:srcRect/>
          <a:stretch>
            <a:fillRect/>
          </a:stretch>
        </p:blipFill>
        <p:spPr bwMode="auto">
          <a:xfrm>
            <a:off x="7294575" y="3313111"/>
            <a:ext cx="1785959" cy="1785958"/>
          </a:xfrm>
          <a:prstGeom prst="rect">
            <a:avLst/>
          </a:prstGeom>
          <a:noFill/>
          <a:ln w="9525">
            <a:noFill/>
            <a:miter lim="800000"/>
            <a:headEnd/>
            <a:tailEnd/>
          </a:ln>
        </p:spPr>
      </p:pic>
      <p:sp>
        <p:nvSpPr>
          <p:cNvPr id="5" name="内容占位符 2"/>
          <p:cNvSpPr txBox="1">
            <a:spLocks/>
          </p:cNvSpPr>
          <p:nvPr/>
        </p:nvSpPr>
        <p:spPr bwMode="auto">
          <a:xfrm>
            <a:off x="1793849" y="2527293"/>
            <a:ext cx="5857916" cy="428628"/>
          </a:xfrm>
          <a:prstGeom prst="rect">
            <a:avLst/>
          </a:prstGeom>
          <a:noFill/>
          <a:ln w="9525">
            <a:noFill/>
            <a:miter lim="800000"/>
            <a:headEnd/>
            <a:tailEnd/>
          </a:ln>
        </p:spPr>
        <p:txBody>
          <a:bodyPr vert="horz" wrap="square" lIns="102449" tIns="51225" rIns="102449" bIns="51225" numCol="1" anchor="t" anchorCtr="0" compatLnSpc="1">
            <a:prstTxWarp prst="textNoShape">
              <a:avLst/>
            </a:prstTxWarp>
          </a:bodyPr>
          <a:lstStyle/>
          <a:p>
            <a:pPr marL="384185" marR="0" lvl="0" indent="-384185" algn="l" defTabSz="914400" rtl="0" eaLnBrk="1" fontAlgn="base" latinLnBrk="0" hangingPunct="1">
              <a:lnSpc>
                <a:spcPct val="100000"/>
              </a:lnSpc>
              <a:spcBef>
                <a:spcPct val="20000"/>
              </a:spcBef>
              <a:spcAft>
                <a:spcPct val="0"/>
              </a:spcAft>
              <a:buClrTx/>
              <a:buSzTx/>
              <a:buFont typeface="Arial" charset="0"/>
              <a:buNone/>
              <a:tabLst/>
              <a:defRPr/>
            </a:pPr>
            <a:r>
              <a:rPr kumimoji="0" lang="zh-CN" altLang="en-US" sz="22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力控的用户</a:t>
            </a:r>
            <a:r>
              <a:rPr kumimoji="0" lang="zh-CN" altLang="en-US"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将成为</a:t>
            </a:r>
            <a:r>
              <a:rPr kumimoji="0" lang="en-US" altLang="zh-CN"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OPC</a:t>
            </a:r>
            <a:r>
              <a:rPr kumimoji="0" lang="zh-CN" altLang="en-US"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 </a:t>
            </a:r>
            <a:r>
              <a:rPr kumimoji="0" lang="en-US" altLang="zh-CN"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UA</a:t>
            </a:r>
            <a:r>
              <a:rPr kumimoji="0" lang="zh-CN" altLang="en-US"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技术的</a:t>
            </a:r>
            <a:r>
              <a:rPr kumimoji="0" lang="zh-CN" altLang="en-US" sz="22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最大受益者</a:t>
            </a:r>
            <a:r>
              <a:rPr kumimoji="0" lang="zh-CN" altLang="en-US"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rPr>
              <a:t>。</a:t>
            </a:r>
            <a:endParaRPr kumimoji="0" lang="en-US" altLang="zh-CN" sz="2200" b="1" i="0" u="none" strike="noStrike" kern="1200" cap="none" spc="0" normalizeH="0" baseline="0" noProof="0" dirty="0" smtClean="0">
              <a:ln>
                <a:noFill/>
              </a:ln>
              <a:solidFill>
                <a:srgbClr val="000066"/>
              </a:solidFill>
              <a:effectLst/>
              <a:uLnTx/>
              <a:uFillTx/>
              <a:latin typeface="微软雅黑" pitchFamily="34" charset="-122"/>
              <a:ea typeface="微软雅黑" pitchFamily="34" charset="-122"/>
              <a:cs typeface="+mn-cs"/>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2000"/>
                                        <p:tgtEl>
                                          <p:spTgt spid="5">
                                            <p:txEl>
                                              <p:pRg st="0" end="0"/>
                                            </p:txEl>
                                          </p:spTgt>
                                        </p:tgtEl>
                                      </p:cBhvr>
                                    </p:animEffect>
                                  </p:childTnLst>
                                </p:cTn>
                              </p:par>
                            </p:childTnLst>
                          </p:cTn>
                        </p:par>
                        <p:par>
                          <p:cTn id="12" fill="hold">
                            <p:stCondLst>
                              <p:cond delay="4000"/>
                            </p:stCondLst>
                            <p:childTnLst>
                              <p:par>
                                <p:cTn id="13" presetID="8"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579799" y="2741607"/>
            <a:ext cx="5857916" cy="7919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000" b="1" dirty="0" smtClean="0">
                <a:solidFill>
                  <a:schemeClr val="tx2">
                    <a:lumMod val="75000"/>
                  </a:schemeClr>
                </a:solidFill>
              </a:rPr>
              <a:t>联合工控网</a:t>
            </a:r>
            <a:r>
              <a:rPr lang="en-US" sz="2000" b="1" dirty="0" smtClean="0">
                <a:solidFill>
                  <a:schemeClr val="tx2">
                    <a:lumMod val="75000"/>
                  </a:schemeClr>
                </a:solidFill>
              </a:rPr>
              <a:t>,</a:t>
            </a:r>
            <a:r>
              <a:rPr lang="zh-CN" altLang="en-US" sz="2000" b="1" dirty="0" smtClean="0">
                <a:solidFill>
                  <a:schemeClr val="tx2">
                    <a:lumMod val="75000"/>
                  </a:schemeClr>
                </a:solidFill>
              </a:rPr>
              <a:t>为全国的</a:t>
            </a:r>
            <a:r>
              <a:rPr lang="en-US" sz="2000" b="1" dirty="0" smtClean="0">
                <a:solidFill>
                  <a:schemeClr val="tx2">
                    <a:lumMod val="75000"/>
                  </a:schemeClr>
                </a:solidFill>
              </a:rPr>
              <a:t>OPC UA</a:t>
            </a:r>
            <a:r>
              <a:rPr lang="zh-CN" altLang="en-US" sz="2000" b="1" dirty="0" smtClean="0">
                <a:solidFill>
                  <a:schemeClr val="tx2">
                    <a:lumMod val="75000"/>
                  </a:schemeClr>
                </a:solidFill>
              </a:rPr>
              <a:t>开发者和技术爱好者提供技术交流、培训平台</a:t>
            </a:r>
            <a:endParaRPr lang="zh-CN" altLang="en-US" sz="2000" b="1" dirty="0">
              <a:solidFill>
                <a:schemeClr val="tx2">
                  <a:lumMod val="75000"/>
                </a:schemeClr>
              </a:solidFill>
              <a:latin typeface="微软雅黑" pitchFamily="34" charset="-122"/>
              <a:ea typeface="微软雅黑" pitchFamily="34" charset="-122"/>
            </a:endParaRPr>
          </a:p>
        </p:txBody>
      </p:sp>
      <p:sp>
        <p:nvSpPr>
          <p:cNvPr id="7" name="内容占位符 2"/>
          <p:cNvSpPr txBox="1">
            <a:spLocks/>
          </p:cNvSpPr>
          <p:nvPr/>
        </p:nvSpPr>
        <p:spPr bwMode="auto">
          <a:xfrm>
            <a:off x="3579799" y="4384681"/>
            <a:ext cx="5929354" cy="642942"/>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000" b="1" dirty="0" smtClean="0">
                <a:solidFill>
                  <a:schemeClr val="tx2">
                    <a:lumMod val="75000"/>
                  </a:schemeClr>
                </a:solidFill>
              </a:rPr>
              <a:t>通过</a:t>
            </a:r>
            <a:r>
              <a:rPr lang="en-US" sz="2000" b="1" dirty="0" smtClean="0">
                <a:solidFill>
                  <a:schemeClr val="tx2">
                    <a:lumMod val="75000"/>
                  </a:schemeClr>
                </a:solidFill>
              </a:rPr>
              <a:t>&lt;&lt;OPC</a:t>
            </a:r>
            <a:r>
              <a:rPr lang="zh-CN" altLang="en-US" sz="2000" b="1" dirty="0" smtClean="0">
                <a:solidFill>
                  <a:schemeClr val="tx2">
                    <a:lumMod val="75000"/>
                  </a:schemeClr>
                </a:solidFill>
              </a:rPr>
              <a:t>统一架构</a:t>
            </a:r>
            <a:r>
              <a:rPr lang="en-US" sz="2000" b="1" dirty="0" smtClean="0">
                <a:solidFill>
                  <a:schemeClr val="tx2">
                    <a:lumMod val="75000"/>
                  </a:schemeClr>
                </a:solidFill>
              </a:rPr>
              <a:t>&gt;&gt;</a:t>
            </a:r>
            <a:r>
              <a:rPr lang="zh-CN" altLang="en-US" sz="2000" b="1" dirty="0" smtClean="0">
                <a:solidFill>
                  <a:schemeClr val="tx2">
                    <a:lumMod val="75000"/>
                  </a:schemeClr>
                </a:solidFill>
              </a:rPr>
              <a:t>一书把</a:t>
            </a:r>
            <a:r>
              <a:rPr lang="en-US" sz="2000" b="1" dirty="0" smtClean="0">
                <a:solidFill>
                  <a:schemeClr val="tx2">
                    <a:lumMod val="75000"/>
                  </a:schemeClr>
                </a:solidFill>
              </a:rPr>
              <a:t>OPC UA</a:t>
            </a:r>
            <a:r>
              <a:rPr lang="zh-CN" altLang="en-US" sz="2000" b="1" dirty="0" smtClean="0">
                <a:solidFill>
                  <a:schemeClr val="tx2">
                    <a:lumMod val="75000"/>
                  </a:schemeClr>
                </a:solidFill>
              </a:rPr>
              <a:t>技术带给中国工业控制领域的用户和开发者</a:t>
            </a:r>
            <a:endParaRPr lang="en-US" altLang="zh-CN" sz="2000" b="1" dirty="0">
              <a:solidFill>
                <a:schemeClr val="tx2">
                  <a:lumMod val="75000"/>
                </a:schemeClr>
              </a:solidFill>
              <a:latin typeface="微软雅黑" pitchFamily="34" charset="-122"/>
              <a:ea typeface="微软雅黑" pitchFamily="34" charset="-122"/>
            </a:endParaRPr>
          </a:p>
        </p:txBody>
      </p:sp>
      <p:pic>
        <p:nvPicPr>
          <p:cNvPr id="4" name="图片 3"/>
          <p:cNvPicPr/>
          <p:nvPr/>
        </p:nvPicPr>
        <p:blipFill>
          <a:blip r:embed="rId2"/>
          <a:srcRect/>
          <a:stretch>
            <a:fillRect/>
          </a:stretch>
        </p:blipFill>
        <p:spPr bwMode="auto">
          <a:xfrm>
            <a:off x="650841" y="2455855"/>
            <a:ext cx="2428892" cy="1214446"/>
          </a:xfrm>
          <a:prstGeom prst="rect">
            <a:avLst/>
          </a:prstGeom>
          <a:noFill/>
          <a:ln w="9525">
            <a:noFill/>
            <a:miter lim="800000"/>
            <a:headEnd/>
            <a:tailEnd/>
          </a:ln>
        </p:spPr>
      </p:pic>
      <p:pic>
        <p:nvPicPr>
          <p:cNvPr id="5" name="图片 4" descr="E:\Users\baij\Desktop\opc统一架构.jpg"/>
          <p:cNvPicPr/>
          <p:nvPr/>
        </p:nvPicPr>
        <p:blipFill>
          <a:blip r:embed="rId3" cstate="print"/>
          <a:srcRect/>
          <a:stretch>
            <a:fillRect/>
          </a:stretch>
        </p:blipFill>
        <p:spPr bwMode="auto">
          <a:xfrm>
            <a:off x="1793849" y="4027491"/>
            <a:ext cx="1214446" cy="1571636"/>
          </a:xfrm>
          <a:prstGeom prst="rect">
            <a:avLst/>
          </a:prstGeom>
          <a:noFill/>
          <a:ln w="9525">
            <a:noFill/>
            <a:miter lim="800000"/>
            <a:headEnd/>
            <a:tailEnd/>
          </a:ln>
        </p:spPr>
      </p:pic>
      <p:pic>
        <p:nvPicPr>
          <p:cNvPr id="8" name="图片 7" descr="E:\Users\baij\Desktop\ec0b74e9.bmp.bmp"/>
          <p:cNvPicPr/>
          <p:nvPr/>
        </p:nvPicPr>
        <p:blipFill>
          <a:blip r:embed="rId4" cstate="print"/>
          <a:srcRect/>
          <a:stretch>
            <a:fillRect/>
          </a:stretch>
        </p:blipFill>
        <p:spPr bwMode="auto">
          <a:xfrm>
            <a:off x="722279" y="1241409"/>
            <a:ext cx="2357454" cy="857256"/>
          </a:xfrm>
          <a:prstGeom prst="rect">
            <a:avLst/>
          </a:prstGeom>
          <a:noFill/>
          <a:ln w="9525">
            <a:noFill/>
            <a:miter lim="800000"/>
            <a:headEnd/>
            <a:tailEnd/>
          </a:ln>
        </p:spPr>
      </p:pic>
      <p:sp>
        <p:nvSpPr>
          <p:cNvPr id="9" name="内容占位符 2"/>
          <p:cNvSpPr txBox="1">
            <a:spLocks/>
          </p:cNvSpPr>
          <p:nvPr/>
        </p:nvSpPr>
        <p:spPr bwMode="auto">
          <a:xfrm>
            <a:off x="3651237" y="1527161"/>
            <a:ext cx="4357718" cy="42862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000" b="1" dirty="0" smtClean="0">
                <a:solidFill>
                  <a:schemeClr val="tx2">
                    <a:lumMod val="75000"/>
                  </a:schemeClr>
                </a:solidFill>
              </a:rPr>
              <a:t>参与</a:t>
            </a:r>
            <a:r>
              <a:rPr lang="en-US" sz="2000" b="1" dirty="0" smtClean="0">
                <a:solidFill>
                  <a:schemeClr val="tx2">
                    <a:lumMod val="75000"/>
                  </a:schemeClr>
                </a:solidFill>
              </a:rPr>
              <a:t>OPC UA</a:t>
            </a:r>
            <a:r>
              <a:rPr lang="zh-CN" altLang="en-US" sz="2000" b="1" dirty="0" smtClean="0">
                <a:solidFill>
                  <a:schemeClr val="tx2">
                    <a:lumMod val="75000"/>
                  </a:schemeClr>
                </a:solidFill>
              </a:rPr>
              <a:t>中国标准制定</a:t>
            </a:r>
            <a:endParaRPr lang="zh-CN" altLang="en-US" sz="2000" b="1" dirty="0">
              <a:solidFill>
                <a:schemeClr val="tx2">
                  <a:lumMod val="75000"/>
                </a:schemeClr>
              </a:solidFill>
              <a:latin typeface="微软雅黑" pitchFamily="34" charset="-122"/>
              <a:ea typeface="微软雅黑" pitchFamily="34" charset="-122"/>
            </a:endParaRPr>
          </a:p>
        </p:txBody>
      </p:sp>
      <p:sp>
        <p:nvSpPr>
          <p:cNvPr id="12" name="标题 1"/>
          <p:cNvSpPr txBox="1">
            <a:spLocks/>
          </p:cNvSpPr>
          <p:nvPr/>
        </p:nvSpPr>
        <p:spPr bwMode="auto">
          <a:xfrm>
            <a:off x="472493" y="215977"/>
            <a:ext cx="5750512"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r>
              <a:rPr lang="zh-CN" altLang="en-US" sz="3600" dirty="0" smtClean="0">
                <a:solidFill>
                  <a:schemeClr val="tx1">
                    <a:lumMod val="75000"/>
                    <a:lumOff val="25000"/>
                  </a:schemeClr>
                </a:solidFill>
                <a:latin typeface="方正大黑简体" pitchFamily="2" charset="-122"/>
                <a:ea typeface="方正大黑简体" pitchFamily="2" charset="-122"/>
              </a:rPr>
              <a:t>三维力控科技有限公司</a:t>
            </a:r>
            <a:endParaRPr lang="zh-CN" altLang="en-US" sz="3600" dirty="0">
              <a:solidFill>
                <a:schemeClr val="tx1">
                  <a:lumMod val="75000"/>
                  <a:lumOff val="25000"/>
                </a:schemeClr>
              </a:solidFill>
              <a:latin typeface="方正大黑简体" pitchFamily="2" charset="-122"/>
              <a:ea typeface="方正大黑简体" pitchFamily="2"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descr="E:\Users\baij\Desktop\未标题-1 副本副本 副本.png"/>
          <p:cNvPicPr>
            <a:picLocks noChangeAspect="1" noChangeArrowheads="1"/>
          </p:cNvPicPr>
          <p:nvPr/>
        </p:nvPicPr>
        <p:blipFill>
          <a:blip r:embed="rId3"/>
          <a:srcRect/>
          <a:stretch>
            <a:fillRect/>
          </a:stretch>
        </p:blipFill>
        <p:spPr bwMode="auto">
          <a:xfrm>
            <a:off x="579403" y="1098533"/>
            <a:ext cx="1428759" cy="357190"/>
          </a:xfrm>
          <a:prstGeom prst="rect">
            <a:avLst/>
          </a:prstGeom>
          <a:noFill/>
        </p:spPr>
      </p:pic>
      <p:sp>
        <p:nvSpPr>
          <p:cNvPr id="126978" name="标题 1"/>
          <p:cNvSpPr>
            <a:spLocks noGrp="1"/>
          </p:cNvSpPr>
          <p:nvPr>
            <p:ph type="title"/>
          </p:nvPr>
        </p:nvSpPr>
        <p:spPr>
          <a:xfrm>
            <a:off x="258180" y="215977"/>
            <a:ext cx="6369392" cy="576002"/>
          </a:xfrm>
        </p:spPr>
        <p:txBody>
          <a:bodyPr/>
          <a:lstStyle/>
          <a:p>
            <a:pPr eaLnBrk="1" hangingPunct="1"/>
            <a:r>
              <a:rPr lang="zh-CN" altLang="en-US" sz="3600" dirty="0" smtClean="0">
                <a:solidFill>
                  <a:schemeClr val="tx1">
                    <a:lumMod val="75000"/>
                    <a:lumOff val="25000"/>
                  </a:schemeClr>
                </a:solidFill>
                <a:latin typeface="方正大黑简体" pitchFamily="2" charset="-122"/>
                <a:ea typeface="方正大黑简体" pitchFamily="2" charset="-122"/>
              </a:rPr>
              <a:t>如何描述设备以及业务模块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grpSp>
        <p:nvGrpSpPr>
          <p:cNvPr id="17" name="组合 16"/>
          <p:cNvGrpSpPr/>
          <p:nvPr/>
        </p:nvGrpSpPr>
        <p:grpSpPr>
          <a:xfrm>
            <a:off x="1365221" y="1955789"/>
            <a:ext cx="6072230" cy="4214842"/>
            <a:chOff x="1365221" y="1239842"/>
            <a:chExt cx="6492334" cy="4681583"/>
          </a:xfrm>
        </p:grpSpPr>
        <p:pic>
          <p:nvPicPr>
            <p:cNvPr id="31748" name="Picture 4" descr="E:\Users\baij\Desktop\tu\发散.png"/>
            <p:cNvPicPr>
              <a:picLocks noChangeAspect="1" noChangeArrowheads="1"/>
            </p:cNvPicPr>
            <p:nvPr/>
          </p:nvPicPr>
          <p:blipFill>
            <a:blip r:embed="rId4"/>
            <a:srcRect/>
            <a:stretch>
              <a:fillRect/>
            </a:stretch>
          </p:blipFill>
          <p:spPr bwMode="auto">
            <a:xfrm>
              <a:off x="1376544" y="1239842"/>
              <a:ext cx="6481011" cy="4681583"/>
            </a:xfrm>
            <a:prstGeom prst="rect">
              <a:avLst/>
            </a:prstGeom>
            <a:noFill/>
            <a:ln w="9525">
              <a:noFill/>
              <a:miter lim="800000"/>
              <a:headEnd/>
              <a:tailEnd/>
            </a:ln>
          </p:spPr>
        </p:pic>
        <p:pic>
          <p:nvPicPr>
            <p:cNvPr id="4" name="Picture 2" descr="E:\Users\baij\Desktop\tu\泵.png"/>
            <p:cNvPicPr>
              <a:picLocks noChangeAspect="1" noChangeArrowheads="1"/>
            </p:cNvPicPr>
            <p:nvPr/>
          </p:nvPicPr>
          <p:blipFill>
            <a:blip r:embed="rId5"/>
            <a:srcRect/>
            <a:stretch>
              <a:fillRect/>
            </a:stretch>
          </p:blipFill>
          <p:spPr bwMode="auto">
            <a:xfrm>
              <a:off x="3865551" y="2670169"/>
              <a:ext cx="1266494" cy="1643074"/>
            </a:xfrm>
            <a:prstGeom prst="rect">
              <a:avLst/>
            </a:prstGeom>
            <a:noFill/>
            <a:ln w="9525">
              <a:noFill/>
              <a:miter lim="800000"/>
              <a:headEnd/>
              <a:tailEnd/>
            </a:ln>
          </p:spPr>
        </p:pic>
        <p:pic>
          <p:nvPicPr>
            <p:cNvPr id="31747" name="Picture 3" descr="E:\Users\baij\Desktop\tu\安全.png"/>
            <p:cNvPicPr>
              <a:picLocks noChangeAspect="1" noChangeArrowheads="1"/>
            </p:cNvPicPr>
            <p:nvPr/>
          </p:nvPicPr>
          <p:blipFill>
            <a:blip r:embed="rId6"/>
            <a:srcRect/>
            <a:stretch>
              <a:fillRect/>
            </a:stretch>
          </p:blipFill>
          <p:spPr bwMode="auto">
            <a:xfrm>
              <a:off x="4079865" y="4763005"/>
              <a:ext cx="785818" cy="1110882"/>
            </a:xfrm>
            <a:prstGeom prst="rect">
              <a:avLst/>
            </a:prstGeom>
            <a:noFill/>
            <a:ln w="9525">
              <a:noFill/>
              <a:miter lim="800000"/>
              <a:headEnd/>
              <a:tailEnd/>
            </a:ln>
          </p:spPr>
        </p:pic>
        <p:pic>
          <p:nvPicPr>
            <p:cNvPr id="31749" name="Picture 5" descr="E:\Users\baij\Desktop\tu\报警.png"/>
            <p:cNvPicPr>
              <a:picLocks noChangeAspect="1" noChangeArrowheads="1"/>
            </p:cNvPicPr>
            <p:nvPr/>
          </p:nvPicPr>
          <p:blipFill>
            <a:blip r:embed="rId7"/>
            <a:srcRect/>
            <a:stretch>
              <a:fillRect/>
            </a:stretch>
          </p:blipFill>
          <p:spPr bwMode="auto">
            <a:xfrm>
              <a:off x="5937253" y="4384681"/>
              <a:ext cx="858645" cy="991579"/>
            </a:xfrm>
            <a:prstGeom prst="rect">
              <a:avLst/>
            </a:prstGeom>
            <a:noFill/>
            <a:ln w="9525">
              <a:noFill/>
              <a:miter lim="800000"/>
              <a:headEnd/>
              <a:tailEnd/>
            </a:ln>
          </p:spPr>
        </p:pic>
        <p:pic>
          <p:nvPicPr>
            <p:cNvPr id="31750" name="Picture 6" descr="E:\Users\baij\Desktop\tu\脚本.png"/>
            <p:cNvPicPr>
              <a:picLocks noChangeAspect="1" noChangeArrowheads="1"/>
            </p:cNvPicPr>
            <p:nvPr/>
          </p:nvPicPr>
          <p:blipFill>
            <a:blip r:embed="rId8"/>
            <a:srcRect/>
            <a:stretch>
              <a:fillRect/>
            </a:stretch>
          </p:blipFill>
          <p:spPr bwMode="auto">
            <a:xfrm>
              <a:off x="1365221" y="2741607"/>
              <a:ext cx="1428760" cy="1273284"/>
            </a:xfrm>
            <a:prstGeom prst="rect">
              <a:avLst/>
            </a:prstGeom>
            <a:noFill/>
            <a:ln w="9525">
              <a:noFill/>
              <a:miter lim="800000"/>
              <a:headEnd/>
              <a:tailEnd/>
            </a:ln>
          </p:spPr>
        </p:pic>
        <p:pic>
          <p:nvPicPr>
            <p:cNvPr id="31751" name="Picture 7" descr="E:\Users\baij\Desktop\tu\历史.png"/>
            <p:cNvPicPr>
              <a:picLocks noChangeAspect="1" noChangeArrowheads="1"/>
            </p:cNvPicPr>
            <p:nvPr/>
          </p:nvPicPr>
          <p:blipFill>
            <a:blip r:embed="rId9"/>
            <a:srcRect/>
            <a:stretch>
              <a:fillRect/>
            </a:stretch>
          </p:blipFill>
          <p:spPr bwMode="auto">
            <a:xfrm>
              <a:off x="2293915" y="4313243"/>
              <a:ext cx="790040" cy="1035564"/>
            </a:xfrm>
            <a:prstGeom prst="rect">
              <a:avLst/>
            </a:prstGeom>
            <a:noFill/>
            <a:ln w="9525">
              <a:noFill/>
              <a:miter lim="800000"/>
              <a:headEnd/>
              <a:tailEnd/>
            </a:ln>
          </p:spPr>
        </p:pic>
        <p:pic>
          <p:nvPicPr>
            <p:cNvPr id="31752" name="Picture 8" descr="E:\Users\baij\Desktop\tu\面板.png"/>
            <p:cNvPicPr>
              <a:picLocks noChangeAspect="1" noChangeArrowheads="1"/>
            </p:cNvPicPr>
            <p:nvPr/>
          </p:nvPicPr>
          <p:blipFill>
            <a:blip r:embed="rId10"/>
            <a:srcRect/>
            <a:stretch>
              <a:fillRect/>
            </a:stretch>
          </p:blipFill>
          <p:spPr bwMode="auto">
            <a:xfrm>
              <a:off x="6723071" y="2670169"/>
              <a:ext cx="770350" cy="1470888"/>
            </a:xfrm>
            <a:prstGeom prst="rect">
              <a:avLst/>
            </a:prstGeom>
            <a:noFill/>
            <a:ln w="9525">
              <a:noFill/>
              <a:miter lim="800000"/>
              <a:headEnd/>
              <a:tailEnd/>
            </a:ln>
          </p:spPr>
        </p:pic>
        <p:pic>
          <p:nvPicPr>
            <p:cNvPr id="31753" name="Picture 9" descr="E:\Users\baij\Desktop\tu\输出.png"/>
            <p:cNvPicPr>
              <a:picLocks noChangeAspect="1" noChangeArrowheads="1"/>
            </p:cNvPicPr>
            <p:nvPr/>
          </p:nvPicPr>
          <p:blipFill>
            <a:blip r:embed="rId11"/>
            <a:srcRect/>
            <a:stretch>
              <a:fillRect/>
            </a:stretch>
          </p:blipFill>
          <p:spPr bwMode="auto">
            <a:xfrm>
              <a:off x="2722543" y="1241410"/>
              <a:ext cx="1162765" cy="1214446"/>
            </a:xfrm>
            <a:prstGeom prst="rect">
              <a:avLst/>
            </a:prstGeom>
            <a:noFill/>
            <a:ln w="9525">
              <a:noFill/>
              <a:miter lim="800000"/>
              <a:headEnd/>
              <a:tailEnd/>
            </a:ln>
          </p:spPr>
        </p:pic>
        <p:pic>
          <p:nvPicPr>
            <p:cNvPr id="31754" name="Picture 10" descr="E:\Users\baij\Desktop\tu\符号.png"/>
            <p:cNvPicPr>
              <a:picLocks noChangeAspect="1" noChangeArrowheads="1"/>
            </p:cNvPicPr>
            <p:nvPr/>
          </p:nvPicPr>
          <p:blipFill>
            <a:blip r:embed="rId12"/>
            <a:srcRect/>
            <a:stretch>
              <a:fillRect/>
            </a:stretch>
          </p:blipFill>
          <p:spPr bwMode="auto">
            <a:xfrm>
              <a:off x="4937121" y="1312847"/>
              <a:ext cx="1991740" cy="1112824"/>
            </a:xfrm>
            <a:prstGeom prst="rect">
              <a:avLst/>
            </a:prstGeom>
            <a:noFill/>
            <a:ln w="9525">
              <a:noFill/>
              <a:miter lim="800000"/>
              <a:headEnd/>
              <a:tailEnd/>
            </a:ln>
          </p:spPr>
        </p:pic>
      </p:grpSp>
      <p:sp>
        <p:nvSpPr>
          <p:cNvPr id="16" name="内容占位符 2"/>
          <p:cNvSpPr txBox="1">
            <a:spLocks/>
          </p:cNvSpPr>
          <p:nvPr/>
        </p:nvSpPr>
        <p:spPr bwMode="auto">
          <a:xfrm>
            <a:off x="8008955" y="1860181"/>
            <a:ext cx="2082948" cy="452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分散的</a:t>
            </a:r>
            <a:r>
              <a:rPr lang="zh-CN" altLang="en-US" sz="2200" b="1" dirty="0" smtClean="0">
                <a:solidFill>
                  <a:schemeClr val="tx2">
                    <a:lumMod val="75000"/>
                  </a:schemeClr>
                </a:solidFill>
                <a:latin typeface="微软雅黑" pitchFamily="34" charset="-122"/>
                <a:ea typeface="微软雅黑" pitchFamily="34" charset="-122"/>
              </a:rPr>
              <a:t>资源</a:t>
            </a:r>
            <a:endParaRPr lang="zh-CN" altLang="en-US" sz="2200" b="1" dirty="0">
              <a:solidFill>
                <a:schemeClr val="tx2">
                  <a:lumMod val="75000"/>
                </a:schemeClr>
              </a:solidFill>
              <a:latin typeface="微软雅黑" pitchFamily="34" charset="-122"/>
              <a:ea typeface="微软雅黑" pitchFamily="34" charset="-122"/>
            </a:endParaRPr>
          </a:p>
        </p:txBody>
      </p:sp>
      <p:sp>
        <p:nvSpPr>
          <p:cNvPr id="14" name="内容占位符 2"/>
          <p:cNvSpPr txBox="1">
            <a:spLocks/>
          </p:cNvSpPr>
          <p:nvPr/>
        </p:nvSpPr>
        <p:spPr bwMode="auto">
          <a:xfrm>
            <a:off x="8008955" y="2288809"/>
            <a:ext cx="2082948" cy="452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难于管理</a:t>
            </a:r>
            <a:endParaRPr lang="zh-CN" altLang="en-US" sz="2200" b="1" dirty="0">
              <a:solidFill>
                <a:schemeClr val="tx2">
                  <a:lumMod val="75000"/>
                </a:schemeClr>
              </a:solidFill>
              <a:latin typeface="微软雅黑" pitchFamily="34" charset="-122"/>
              <a:ea typeface="微软雅黑" pitchFamily="34" charset="-122"/>
            </a:endParaRPr>
          </a:p>
        </p:txBody>
      </p:sp>
    </p:spTree>
  </p:cSld>
  <p:clrMapOvr>
    <a:masterClrMapping/>
  </p:clrMapOvr>
  <p:transition spd="med"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1+#ppt_w/2"/>
                                          </p:val>
                                        </p:tav>
                                        <p:tav tm="100000">
                                          <p:val>
                                            <p:strVal val="#ppt_x"/>
                                          </p:val>
                                        </p:tav>
                                      </p:tavLst>
                                    </p:anim>
                                    <p:anim calcmode="lin" valueType="num">
                                      <p:cBhvr additive="base">
                                        <p:cTn id="1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lhj\ppt标签\未标题-1 2 副2.jpg"/>
          <p:cNvPicPr>
            <a:picLocks noChangeAspect="1" noChangeArrowheads="1"/>
          </p:cNvPicPr>
          <p:nvPr/>
        </p:nvPicPr>
        <p:blipFill>
          <a:blip r:embed="rId2"/>
          <a:srcRect/>
          <a:stretch>
            <a:fillRect/>
          </a:stretch>
        </p:blipFill>
        <p:spPr bwMode="auto">
          <a:xfrm>
            <a:off x="0" y="0"/>
            <a:ext cx="11017250" cy="6905625"/>
          </a:xfrm>
          <a:prstGeom prst="rect">
            <a:avLst/>
          </a:prstGeom>
          <a:noFill/>
        </p:spPr>
      </p:pic>
      <p:pic>
        <p:nvPicPr>
          <p:cNvPr id="7" name="图片 3" descr="thank.png"/>
          <p:cNvPicPr>
            <a:picLocks noChangeAspect="1"/>
          </p:cNvPicPr>
          <p:nvPr/>
        </p:nvPicPr>
        <p:blipFill>
          <a:blip r:embed="rId3"/>
          <a:srcRect/>
          <a:stretch>
            <a:fillRect/>
          </a:stretch>
        </p:blipFill>
        <p:spPr bwMode="auto">
          <a:xfrm>
            <a:off x="865155" y="1670037"/>
            <a:ext cx="6929486" cy="1030851"/>
          </a:xfrm>
          <a:prstGeom prst="rect">
            <a:avLst/>
          </a:prstGeom>
          <a:noFill/>
          <a:ln w="9525">
            <a:noFill/>
            <a:miter lim="800000"/>
            <a:headEnd/>
            <a:tailEnd/>
          </a:ln>
        </p:spPr>
      </p:pic>
      <p:pic>
        <p:nvPicPr>
          <p:cNvPr id="10" name="图片 5" descr="感谢.png"/>
          <p:cNvPicPr>
            <a:picLocks noChangeAspect="1"/>
          </p:cNvPicPr>
          <p:nvPr/>
        </p:nvPicPr>
        <p:blipFill>
          <a:blip r:embed="rId4"/>
          <a:srcRect/>
          <a:stretch>
            <a:fillRect/>
          </a:stretch>
        </p:blipFill>
        <p:spPr bwMode="auto">
          <a:xfrm>
            <a:off x="4222741" y="2955921"/>
            <a:ext cx="5286412" cy="772654"/>
          </a:xfrm>
          <a:prstGeom prst="rect">
            <a:avLst/>
          </a:prstGeom>
          <a:noFill/>
          <a:ln w="9525">
            <a:noFill/>
            <a:miter lim="800000"/>
            <a:headEnd/>
            <a:tailEnd/>
          </a:ln>
        </p:spPr>
      </p:pic>
      <p:pic>
        <p:nvPicPr>
          <p:cNvPr id="12" name="Picture 4" descr="D:\lhj\ec0b74e9.bmp 副本副本.PNG"/>
          <p:cNvPicPr>
            <a:picLocks noChangeAspect="1" noChangeArrowheads="1"/>
          </p:cNvPicPr>
          <p:nvPr/>
        </p:nvPicPr>
        <p:blipFill>
          <a:blip r:embed="rId5"/>
          <a:srcRect/>
          <a:stretch>
            <a:fillRect/>
          </a:stretch>
        </p:blipFill>
        <p:spPr bwMode="auto">
          <a:xfrm>
            <a:off x="8437583" y="5599127"/>
            <a:ext cx="1209692" cy="449757"/>
          </a:xfrm>
          <a:prstGeom prst="rect">
            <a:avLst/>
          </a:prstGeom>
          <a:noFill/>
        </p:spPr>
      </p:pic>
      <p:pic>
        <p:nvPicPr>
          <p:cNvPr id="8" name="Picture 1" descr="D:\lhj\公司\作品类\lk 副本.png"/>
          <p:cNvPicPr>
            <a:picLocks noChangeAspect="1" noChangeArrowheads="1"/>
          </p:cNvPicPr>
          <p:nvPr/>
        </p:nvPicPr>
        <p:blipFill>
          <a:blip r:embed="rId6"/>
          <a:srcRect/>
          <a:stretch>
            <a:fillRect/>
          </a:stretch>
        </p:blipFill>
        <p:spPr bwMode="auto">
          <a:xfrm>
            <a:off x="214282" y="142852"/>
            <a:ext cx="1676400" cy="622300"/>
          </a:xfrm>
          <a:prstGeom prst="rect">
            <a:avLst/>
          </a:prstGeom>
          <a:noFill/>
        </p:spPr>
      </p:pic>
    </p:spTree>
  </p:cSld>
  <p:clrMapOvr>
    <a:masterClrMapping/>
  </p:clrMapOvr>
  <p:transition advTm="5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4" name="Object 6"/>
          <p:cNvGraphicFramePr>
            <a:graphicFrameLocks noChangeAspect="1"/>
          </p:cNvGraphicFramePr>
          <p:nvPr/>
        </p:nvGraphicFramePr>
        <p:xfrm>
          <a:off x="793717" y="2384417"/>
          <a:ext cx="6786609" cy="2880010"/>
        </p:xfrm>
        <a:graphic>
          <a:graphicData uri="http://schemas.openxmlformats.org/presentationml/2006/ole">
            <p:oleObj spid="_x0000_s81924" name="Visio" r:id="rId4" imgW="4585716" imgH="1984629" progId="Visio.Drawing.11">
              <p:embed/>
            </p:oleObj>
          </a:graphicData>
        </a:graphic>
      </p:graphicFrame>
      <p:sp>
        <p:nvSpPr>
          <p:cNvPr id="7" name="标题 3"/>
          <p:cNvSpPr>
            <a:spLocks/>
          </p:cNvSpPr>
          <p:nvPr/>
        </p:nvSpPr>
        <p:spPr bwMode="auto">
          <a:xfrm>
            <a:off x="7794641" y="2518295"/>
            <a:ext cx="1893642" cy="366188"/>
          </a:xfrm>
          <a:prstGeom prst="rect">
            <a:avLst/>
          </a:prstGeom>
          <a:noFill/>
          <a:ln w="9525">
            <a:noFill/>
            <a:miter lim="800000"/>
            <a:headEnd/>
            <a:tailEnd/>
          </a:ln>
        </p:spPr>
        <p:txBody>
          <a:bodyPr lIns="102449" tIns="51225" rIns="102449" bIns="51225" anchor="ctr"/>
          <a:lstStyle/>
          <a:p>
            <a:pPr>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模糊的</a:t>
            </a:r>
            <a:r>
              <a:rPr lang="zh-CN" altLang="en-US" sz="2200" b="1" dirty="0" smtClean="0">
                <a:solidFill>
                  <a:schemeClr val="tx2">
                    <a:lumMod val="75000"/>
                  </a:schemeClr>
                </a:solidFill>
                <a:latin typeface="微软雅黑" pitchFamily="34" charset="-122"/>
                <a:ea typeface="微软雅黑" pitchFamily="34" charset="-122"/>
              </a:rPr>
              <a:t>边界</a:t>
            </a:r>
            <a:endParaRPr lang="en-US" altLang="zh-CN" sz="2200" b="1" dirty="0" smtClean="0">
              <a:solidFill>
                <a:schemeClr val="tx2">
                  <a:lumMod val="75000"/>
                </a:schemeClr>
              </a:solidFill>
              <a:latin typeface="微软雅黑" pitchFamily="34" charset="-122"/>
              <a:ea typeface="微软雅黑" pitchFamily="34" charset="-122"/>
            </a:endParaRPr>
          </a:p>
          <a:p>
            <a:endParaRPr lang="zh-CN" altLang="en-US" dirty="0">
              <a:solidFill>
                <a:schemeClr val="tx2"/>
              </a:solidFill>
              <a:latin typeface="微软雅黑" pitchFamily="34" charset="-122"/>
              <a:ea typeface="微软雅黑" pitchFamily="34" charset="-122"/>
            </a:endParaRPr>
          </a:p>
        </p:txBody>
      </p:sp>
      <p:sp>
        <p:nvSpPr>
          <p:cNvPr id="8" name="标题 3"/>
          <p:cNvSpPr>
            <a:spLocks/>
          </p:cNvSpPr>
          <p:nvPr/>
        </p:nvSpPr>
        <p:spPr bwMode="auto">
          <a:xfrm>
            <a:off x="7810020" y="2946923"/>
            <a:ext cx="1893642" cy="366188"/>
          </a:xfrm>
          <a:prstGeom prst="rect">
            <a:avLst/>
          </a:prstGeom>
          <a:noFill/>
          <a:ln w="9525">
            <a:noFill/>
            <a:miter lim="800000"/>
            <a:headEnd/>
            <a:tailEnd/>
          </a:ln>
        </p:spPr>
        <p:txBody>
          <a:bodyPr lIns="102449" tIns="51225" rIns="102449" bIns="51225" anchor="ctr"/>
          <a:lstStyle/>
          <a:p>
            <a:pPr>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混乱</a:t>
            </a:r>
            <a:r>
              <a:rPr lang="zh-CN" altLang="en-US" sz="2200" b="1" dirty="0">
                <a:solidFill>
                  <a:schemeClr val="tx2">
                    <a:lumMod val="75000"/>
                  </a:schemeClr>
                </a:solidFill>
                <a:latin typeface="微软雅黑" pitchFamily="34" charset="-122"/>
                <a:ea typeface="微软雅黑" pitchFamily="34" charset="-122"/>
              </a:rPr>
              <a:t>的</a:t>
            </a:r>
            <a:r>
              <a:rPr lang="zh-CN" altLang="en-US" sz="2200" b="1" dirty="0" smtClean="0">
                <a:solidFill>
                  <a:schemeClr val="tx2">
                    <a:lumMod val="75000"/>
                  </a:schemeClr>
                </a:solidFill>
                <a:latin typeface="微软雅黑" pitchFamily="34" charset="-122"/>
                <a:ea typeface="微软雅黑" pitchFamily="34" charset="-122"/>
              </a:rPr>
              <a:t>组织</a:t>
            </a:r>
            <a:endParaRPr lang="zh-CN" altLang="en-US" sz="2200" b="1" dirty="0">
              <a:solidFill>
                <a:schemeClr val="tx2">
                  <a:lumMod val="75000"/>
                </a:schemeClr>
              </a:solidFill>
              <a:latin typeface="微软雅黑" pitchFamily="34" charset="-122"/>
              <a:ea typeface="微软雅黑" pitchFamily="34" charset="-122"/>
            </a:endParaRPr>
          </a:p>
          <a:p>
            <a:endParaRPr lang="zh-CN" altLang="en-US" dirty="0">
              <a:solidFill>
                <a:schemeClr val="tx2"/>
              </a:solidFill>
              <a:latin typeface="微软雅黑" pitchFamily="34" charset="-122"/>
              <a:ea typeface="微软雅黑" pitchFamily="34" charset="-122"/>
            </a:endParaRPr>
          </a:p>
        </p:txBody>
      </p:sp>
      <p:sp>
        <p:nvSpPr>
          <p:cNvPr id="11" name="标题 3"/>
          <p:cNvSpPr>
            <a:spLocks/>
          </p:cNvSpPr>
          <p:nvPr/>
        </p:nvSpPr>
        <p:spPr bwMode="auto">
          <a:xfrm>
            <a:off x="7866079" y="1955789"/>
            <a:ext cx="1893642" cy="366188"/>
          </a:xfrm>
          <a:prstGeom prst="rect">
            <a:avLst/>
          </a:prstGeom>
          <a:noFill/>
          <a:ln w="9525">
            <a:noFill/>
            <a:miter lim="800000"/>
            <a:headEnd/>
            <a:tailEnd/>
          </a:ln>
        </p:spPr>
        <p:txBody>
          <a:bodyPr lIns="102449" tIns="51225" rIns="102449" bIns="51225" anchor="ctr"/>
          <a:lstStyle/>
          <a:p>
            <a:r>
              <a:rPr lang="zh-CN" altLang="en-US" sz="2200" b="1" dirty="0" smtClean="0">
                <a:solidFill>
                  <a:schemeClr val="tx2">
                    <a:lumMod val="75000"/>
                  </a:schemeClr>
                </a:solidFill>
                <a:latin typeface="微软雅黑" pitchFamily="34" charset="-122"/>
                <a:ea typeface="微软雅黑" pitchFamily="34" charset="-122"/>
              </a:rPr>
              <a:t>程序内部</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sp>
        <p:nvSpPr>
          <p:cNvPr id="14" name="标题 1"/>
          <p:cNvSpPr>
            <a:spLocks noGrp="1"/>
          </p:cNvSpPr>
          <p:nvPr>
            <p:ph type="title"/>
          </p:nvPr>
        </p:nvSpPr>
        <p:spPr>
          <a:xfrm>
            <a:off x="258180" y="215977"/>
            <a:ext cx="6369392" cy="576002"/>
          </a:xfrm>
        </p:spPr>
        <p:txBody>
          <a:bodyPr/>
          <a:lstStyle/>
          <a:p>
            <a:pPr eaLnBrk="1" hangingPunct="1"/>
            <a:r>
              <a:rPr lang="zh-CN" altLang="en-US" sz="3600" dirty="0" smtClean="0">
                <a:solidFill>
                  <a:schemeClr val="tx1">
                    <a:lumMod val="75000"/>
                    <a:lumOff val="25000"/>
                  </a:schemeClr>
                </a:solidFill>
                <a:latin typeface="方正大黑简体" pitchFamily="2" charset="-122"/>
                <a:ea typeface="方正大黑简体" pitchFamily="2" charset="-122"/>
              </a:rPr>
              <a:t>如何描述设备以及业务模块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9" name="Picture 1" descr="E:\Users\baij\Desktop\未标题-1 副本副本 副本.png"/>
          <p:cNvPicPr>
            <a:picLocks noChangeAspect="1" noChangeArrowheads="1"/>
          </p:cNvPicPr>
          <p:nvPr/>
        </p:nvPicPr>
        <p:blipFill>
          <a:blip r:embed="rId5"/>
          <a:srcRect/>
          <a:stretch>
            <a:fillRect/>
          </a:stretch>
        </p:blipFill>
        <p:spPr bwMode="auto">
          <a:xfrm>
            <a:off x="579403" y="1098533"/>
            <a:ext cx="1428759" cy="357190"/>
          </a:xfrm>
          <a:prstGeom prst="rect">
            <a:avLst/>
          </a:prstGeom>
          <a:noFill/>
        </p:spPr>
      </p:pic>
    </p:spTree>
  </p:cSld>
  <p:clrMapOvr>
    <a:masterClrMapping/>
  </p:clrMapOvr>
  <p:transition spd="med"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fade">
                                      <p:cBhvr>
                                        <p:cTn id="7" dur="2000"/>
                                        <p:tgtEl>
                                          <p:spTgt spid="81924"/>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1+#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1+#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865287" y="1598599"/>
            <a:ext cx="5072098" cy="4714908"/>
            <a:chOff x="1650973" y="977959"/>
            <a:chExt cx="5239869" cy="5049796"/>
          </a:xfrm>
        </p:grpSpPr>
        <p:pic>
          <p:nvPicPr>
            <p:cNvPr id="32771" name="Picture 3" descr="E:\Users\baij\Desktop\tu\括号.PNG"/>
            <p:cNvPicPr>
              <a:picLocks noChangeAspect="1" noChangeArrowheads="1"/>
            </p:cNvPicPr>
            <p:nvPr/>
          </p:nvPicPr>
          <p:blipFill>
            <a:blip r:embed="rId3"/>
            <a:srcRect/>
            <a:stretch>
              <a:fillRect/>
            </a:stretch>
          </p:blipFill>
          <p:spPr bwMode="auto">
            <a:xfrm>
              <a:off x="2508229" y="1169971"/>
              <a:ext cx="1391790" cy="4606743"/>
            </a:xfrm>
            <a:prstGeom prst="rect">
              <a:avLst/>
            </a:prstGeom>
            <a:noFill/>
            <a:ln w="9525">
              <a:noFill/>
              <a:miter lim="800000"/>
              <a:headEnd/>
              <a:tailEnd/>
            </a:ln>
          </p:spPr>
        </p:pic>
        <p:pic>
          <p:nvPicPr>
            <p:cNvPr id="31747" name="Picture 3" descr="E:\Users\baij\Desktop\tu\安全 副本.png"/>
            <p:cNvPicPr>
              <a:picLocks noChangeAspect="1" noChangeArrowheads="1"/>
            </p:cNvPicPr>
            <p:nvPr/>
          </p:nvPicPr>
          <p:blipFill>
            <a:blip r:embed="rId4"/>
            <a:srcRect/>
            <a:stretch>
              <a:fillRect/>
            </a:stretch>
          </p:blipFill>
          <p:spPr bwMode="auto">
            <a:xfrm>
              <a:off x="4006552" y="1909156"/>
              <a:ext cx="496830" cy="618137"/>
            </a:xfrm>
            <a:prstGeom prst="rect">
              <a:avLst/>
            </a:prstGeom>
            <a:noFill/>
            <a:ln w="9525">
              <a:noFill/>
              <a:miter lim="800000"/>
              <a:headEnd/>
              <a:tailEnd/>
            </a:ln>
          </p:spPr>
        </p:pic>
        <p:pic>
          <p:nvPicPr>
            <p:cNvPr id="31748" name="Picture 4" descr="E:\Users\baij\Desktop\tu\报警 副本.png"/>
            <p:cNvPicPr>
              <a:picLocks noChangeAspect="1" noChangeArrowheads="1"/>
            </p:cNvPicPr>
            <p:nvPr/>
          </p:nvPicPr>
          <p:blipFill>
            <a:blip r:embed="rId5"/>
            <a:srcRect/>
            <a:stretch>
              <a:fillRect/>
            </a:stretch>
          </p:blipFill>
          <p:spPr bwMode="auto">
            <a:xfrm>
              <a:off x="4003669" y="2629160"/>
              <a:ext cx="504824" cy="573524"/>
            </a:xfrm>
            <a:prstGeom prst="rect">
              <a:avLst/>
            </a:prstGeom>
            <a:noFill/>
            <a:ln w="9525">
              <a:noFill/>
              <a:miter lim="800000"/>
              <a:headEnd/>
              <a:tailEnd/>
            </a:ln>
          </p:spPr>
        </p:pic>
        <p:pic>
          <p:nvPicPr>
            <p:cNvPr id="31749" name="Picture 5" descr="E:\Users\baij\Desktop\tu\符号 副本.png"/>
            <p:cNvPicPr>
              <a:picLocks noChangeAspect="1" noChangeArrowheads="1"/>
            </p:cNvPicPr>
            <p:nvPr/>
          </p:nvPicPr>
          <p:blipFill>
            <a:blip r:embed="rId6"/>
            <a:srcRect/>
            <a:stretch>
              <a:fillRect/>
            </a:stretch>
          </p:blipFill>
          <p:spPr bwMode="auto">
            <a:xfrm>
              <a:off x="3865551" y="5384813"/>
              <a:ext cx="1114079" cy="555197"/>
            </a:xfrm>
            <a:prstGeom prst="rect">
              <a:avLst/>
            </a:prstGeom>
            <a:noFill/>
            <a:ln w="9525">
              <a:noFill/>
              <a:miter lim="800000"/>
              <a:headEnd/>
              <a:tailEnd/>
            </a:ln>
          </p:spPr>
        </p:pic>
        <p:pic>
          <p:nvPicPr>
            <p:cNvPr id="31750" name="Picture 6" descr="E:\Users\baij\Desktop\tu\脚本 副本.png"/>
            <p:cNvPicPr>
              <a:picLocks noChangeAspect="1" noChangeArrowheads="1"/>
            </p:cNvPicPr>
            <p:nvPr/>
          </p:nvPicPr>
          <p:blipFill>
            <a:blip r:embed="rId7" cstate="print"/>
            <a:srcRect/>
            <a:stretch>
              <a:fillRect/>
            </a:stretch>
          </p:blipFill>
          <p:spPr bwMode="auto">
            <a:xfrm>
              <a:off x="3872662" y="3277160"/>
              <a:ext cx="884465" cy="665598"/>
            </a:xfrm>
            <a:prstGeom prst="rect">
              <a:avLst/>
            </a:prstGeom>
            <a:noFill/>
            <a:ln w="9525">
              <a:noFill/>
              <a:miter lim="800000"/>
              <a:headEnd/>
              <a:tailEnd/>
            </a:ln>
          </p:spPr>
        </p:pic>
        <p:pic>
          <p:nvPicPr>
            <p:cNvPr id="31751" name="Picture 7" descr="E:\Users\baij\Desktop\tu\面板 副本.png"/>
            <p:cNvPicPr>
              <a:picLocks noChangeAspect="1" noChangeArrowheads="1"/>
            </p:cNvPicPr>
            <p:nvPr/>
          </p:nvPicPr>
          <p:blipFill>
            <a:blip r:embed="rId8"/>
            <a:srcRect/>
            <a:stretch>
              <a:fillRect/>
            </a:stretch>
          </p:blipFill>
          <p:spPr bwMode="auto">
            <a:xfrm>
              <a:off x="3903259" y="977959"/>
              <a:ext cx="568116" cy="931197"/>
            </a:xfrm>
            <a:prstGeom prst="rect">
              <a:avLst/>
            </a:prstGeom>
            <a:noFill/>
            <a:ln w="9525">
              <a:noFill/>
              <a:miter lim="800000"/>
              <a:headEnd/>
              <a:tailEnd/>
            </a:ln>
          </p:spPr>
        </p:pic>
        <p:pic>
          <p:nvPicPr>
            <p:cNvPr id="31752" name="Picture 8" descr="E:\Users\baij\Desktop\tu\历史 副本.png"/>
            <p:cNvPicPr>
              <a:picLocks noChangeAspect="1" noChangeArrowheads="1"/>
            </p:cNvPicPr>
            <p:nvPr/>
          </p:nvPicPr>
          <p:blipFill>
            <a:blip r:embed="rId9"/>
            <a:srcRect/>
            <a:stretch>
              <a:fillRect/>
            </a:stretch>
          </p:blipFill>
          <p:spPr bwMode="auto">
            <a:xfrm>
              <a:off x="4151303" y="4741871"/>
              <a:ext cx="504412" cy="595198"/>
            </a:xfrm>
            <a:prstGeom prst="rect">
              <a:avLst/>
            </a:prstGeom>
            <a:noFill/>
            <a:ln w="9525">
              <a:noFill/>
              <a:miter lim="800000"/>
              <a:headEnd/>
              <a:tailEnd/>
            </a:ln>
          </p:spPr>
        </p:pic>
        <p:pic>
          <p:nvPicPr>
            <p:cNvPr id="31753" name="Picture 9" descr="E:\Users\baij\Desktop\tu\输出 副本.png"/>
            <p:cNvPicPr>
              <a:picLocks noChangeAspect="1" noChangeArrowheads="1"/>
            </p:cNvPicPr>
            <p:nvPr/>
          </p:nvPicPr>
          <p:blipFill>
            <a:blip r:embed="rId10"/>
            <a:srcRect/>
            <a:stretch>
              <a:fillRect/>
            </a:stretch>
          </p:blipFill>
          <p:spPr bwMode="auto">
            <a:xfrm>
              <a:off x="4008427" y="4027491"/>
              <a:ext cx="662030" cy="607026"/>
            </a:xfrm>
            <a:prstGeom prst="rect">
              <a:avLst/>
            </a:prstGeom>
            <a:noFill/>
            <a:ln w="9525">
              <a:noFill/>
              <a:miter lim="800000"/>
              <a:headEnd/>
              <a:tailEnd/>
            </a:ln>
          </p:spPr>
        </p:pic>
        <p:sp>
          <p:nvSpPr>
            <p:cNvPr id="20" name="内容占位符 2"/>
            <p:cNvSpPr txBox="1">
              <a:spLocks/>
            </p:cNvSpPr>
            <p:nvPr/>
          </p:nvSpPr>
          <p:spPr bwMode="auto">
            <a:xfrm>
              <a:off x="4989601" y="1877343"/>
              <a:ext cx="1032867" cy="4783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安全</a:t>
              </a:r>
            </a:p>
          </p:txBody>
        </p:sp>
        <p:sp>
          <p:nvSpPr>
            <p:cNvPr id="21" name="内容占位符 2"/>
            <p:cNvSpPr txBox="1">
              <a:spLocks/>
            </p:cNvSpPr>
            <p:nvPr/>
          </p:nvSpPr>
          <p:spPr bwMode="auto">
            <a:xfrm>
              <a:off x="4981950" y="1085341"/>
              <a:ext cx="1032867" cy="478399"/>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面板</a:t>
              </a:r>
            </a:p>
          </p:txBody>
        </p:sp>
        <p:sp>
          <p:nvSpPr>
            <p:cNvPr id="22" name="内容占位符 2"/>
            <p:cNvSpPr txBox="1">
              <a:spLocks/>
            </p:cNvSpPr>
            <p:nvPr/>
          </p:nvSpPr>
          <p:spPr bwMode="auto">
            <a:xfrm>
              <a:off x="4981950" y="5549356"/>
              <a:ext cx="1893590" cy="478399"/>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图形符号</a:t>
              </a:r>
            </a:p>
          </p:txBody>
        </p:sp>
        <p:sp>
          <p:nvSpPr>
            <p:cNvPr id="23" name="内容占位符 2"/>
            <p:cNvSpPr txBox="1">
              <a:spLocks/>
            </p:cNvSpPr>
            <p:nvPr/>
          </p:nvSpPr>
          <p:spPr bwMode="auto">
            <a:xfrm>
              <a:off x="4947521" y="3317348"/>
              <a:ext cx="1893590" cy="4783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逻辑脚本</a:t>
              </a:r>
            </a:p>
          </p:txBody>
        </p:sp>
        <p:sp>
          <p:nvSpPr>
            <p:cNvPr id="24" name="内容占位符 2"/>
            <p:cNvSpPr txBox="1">
              <a:spLocks/>
            </p:cNvSpPr>
            <p:nvPr/>
          </p:nvSpPr>
          <p:spPr bwMode="auto">
            <a:xfrm>
              <a:off x="4981950" y="4109352"/>
              <a:ext cx="1893590" cy="478399"/>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输入</a:t>
              </a:r>
              <a:r>
                <a:rPr lang="en-US" altLang="zh-CN" i="1" dirty="0">
                  <a:solidFill>
                    <a:srgbClr val="000066"/>
                  </a:solidFill>
                  <a:latin typeface="微软雅黑" pitchFamily="34" charset="-122"/>
                  <a:ea typeface="微软雅黑" pitchFamily="34" charset="-122"/>
                  <a:cs typeface="仿宋"/>
                </a:rPr>
                <a:t>/</a:t>
              </a:r>
              <a:r>
                <a:rPr lang="zh-CN" altLang="en-US" i="1" dirty="0">
                  <a:solidFill>
                    <a:srgbClr val="000066"/>
                  </a:solidFill>
                  <a:latin typeface="微软雅黑" pitchFamily="34" charset="-122"/>
                  <a:ea typeface="微软雅黑" pitchFamily="34" charset="-122"/>
                  <a:cs typeface="仿宋"/>
                </a:rPr>
                <a:t>输出</a:t>
              </a:r>
            </a:p>
          </p:txBody>
        </p:sp>
        <p:sp>
          <p:nvSpPr>
            <p:cNvPr id="25" name="内容占位符 2"/>
            <p:cNvSpPr txBox="1">
              <a:spLocks/>
            </p:cNvSpPr>
            <p:nvPr/>
          </p:nvSpPr>
          <p:spPr bwMode="auto">
            <a:xfrm>
              <a:off x="5008560" y="2638357"/>
              <a:ext cx="1428760" cy="478399"/>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报警与事件</a:t>
              </a:r>
            </a:p>
          </p:txBody>
        </p:sp>
        <p:sp>
          <p:nvSpPr>
            <p:cNvPr id="26" name="内容占位符 2"/>
            <p:cNvSpPr txBox="1">
              <a:spLocks/>
            </p:cNvSpPr>
            <p:nvPr/>
          </p:nvSpPr>
          <p:spPr bwMode="auto">
            <a:xfrm>
              <a:off x="4997252" y="4829353"/>
              <a:ext cx="1893590" cy="478398"/>
            </a:xfrm>
            <a:prstGeom prst="rect">
              <a:avLst/>
            </a:prstGeom>
            <a:noFill/>
            <a:ln w="9525">
              <a:noFill/>
              <a:miter lim="800000"/>
              <a:headEnd/>
              <a:tailEnd/>
            </a:ln>
          </p:spPr>
          <p:txBody>
            <a:bodyPr lIns="102449" tIns="51225" rIns="102449" bIns="51225"/>
            <a:lstStyle/>
            <a:p>
              <a:pPr marL="384185" indent="-384185">
                <a:spcBef>
                  <a:spcPct val="20000"/>
                </a:spcBef>
              </a:pPr>
              <a:r>
                <a:rPr lang="zh-CN" altLang="en-US" i="1" dirty="0">
                  <a:solidFill>
                    <a:srgbClr val="000066"/>
                  </a:solidFill>
                  <a:latin typeface="微软雅黑" pitchFamily="34" charset="-122"/>
                  <a:ea typeface="微软雅黑" pitchFamily="34" charset="-122"/>
                  <a:cs typeface="仿宋"/>
                </a:rPr>
                <a:t>历史信息</a:t>
              </a:r>
            </a:p>
          </p:txBody>
        </p:sp>
        <p:pic>
          <p:nvPicPr>
            <p:cNvPr id="32770" name="Picture 2" descr="E:\Users\baij\Desktop\tu\泵.png"/>
            <p:cNvPicPr>
              <a:picLocks noChangeAspect="1" noChangeArrowheads="1"/>
            </p:cNvPicPr>
            <p:nvPr/>
          </p:nvPicPr>
          <p:blipFill>
            <a:blip r:embed="rId11"/>
            <a:srcRect/>
            <a:stretch>
              <a:fillRect/>
            </a:stretch>
          </p:blipFill>
          <p:spPr bwMode="auto">
            <a:xfrm>
              <a:off x="1650973" y="2098665"/>
              <a:ext cx="1563690" cy="2033239"/>
            </a:xfrm>
            <a:prstGeom prst="rect">
              <a:avLst/>
            </a:prstGeom>
            <a:noFill/>
            <a:ln w="9525">
              <a:noFill/>
              <a:miter lim="800000"/>
              <a:headEnd/>
              <a:tailEnd/>
            </a:ln>
          </p:spPr>
        </p:pic>
      </p:grpSp>
      <p:sp>
        <p:nvSpPr>
          <p:cNvPr id="29" name="内容占位符 2"/>
          <p:cNvSpPr txBox="1">
            <a:spLocks/>
          </p:cNvSpPr>
          <p:nvPr/>
        </p:nvSpPr>
        <p:spPr bwMode="auto">
          <a:xfrm>
            <a:off x="7794641" y="1661305"/>
            <a:ext cx="2501834" cy="508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集成化的</a:t>
            </a:r>
            <a:r>
              <a:rPr lang="zh-CN" altLang="en-US" sz="2200" b="1" dirty="0" smtClean="0">
                <a:solidFill>
                  <a:schemeClr val="tx2">
                    <a:lumMod val="75000"/>
                  </a:schemeClr>
                </a:solidFill>
                <a:latin typeface="微软雅黑" pitchFamily="34" charset="-122"/>
                <a:ea typeface="微软雅黑" pitchFamily="34" charset="-122"/>
              </a:rPr>
              <a:t>资源</a:t>
            </a:r>
            <a:endParaRPr lang="zh-CN" altLang="en-US" sz="2200" b="1" dirty="0">
              <a:solidFill>
                <a:schemeClr val="tx2">
                  <a:lumMod val="75000"/>
                </a:schemeClr>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p:txBody>
      </p:sp>
      <p:sp>
        <p:nvSpPr>
          <p:cNvPr id="28" name="内容占位符 2"/>
          <p:cNvSpPr txBox="1">
            <a:spLocks/>
          </p:cNvSpPr>
          <p:nvPr/>
        </p:nvSpPr>
        <p:spPr bwMode="auto">
          <a:xfrm>
            <a:off x="7794641" y="2161371"/>
            <a:ext cx="2501834" cy="508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一目了然</a:t>
            </a:r>
            <a:endParaRPr lang="zh-CN" altLang="en-US" sz="2200" b="1" dirty="0">
              <a:solidFill>
                <a:schemeClr val="tx2">
                  <a:lumMod val="75000"/>
                </a:schemeClr>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p:txBody>
      </p:sp>
      <p:sp>
        <p:nvSpPr>
          <p:cNvPr id="27" name="标题 1"/>
          <p:cNvSpPr>
            <a:spLocks noGrp="1"/>
          </p:cNvSpPr>
          <p:nvPr>
            <p:ph type="title"/>
          </p:nvPr>
        </p:nvSpPr>
        <p:spPr>
          <a:xfrm>
            <a:off x="258180" y="215977"/>
            <a:ext cx="6369392" cy="576002"/>
          </a:xfrm>
        </p:spPr>
        <p:txBody>
          <a:bodyPr/>
          <a:lstStyle/>
          <a:p>
            <a:pPr eaLnBrk="1" hangingPunct="1"/>
            <a:r>
              <a:rPr lang="zh-CN" altLang="en-US" sz="3600" dirty="0" smtClean="0">
                <a:solidFill>
                  <a:schemeClr val="tx1">
                    <a:lumMod val="75000"/>
                    <a:lumOff val="25000"/>
                  </a:schemeClr>
                </a:solidFill>
                <a:latin typeface="方正大黑简体" pitchFamily="2" charset="-122"/>
                <a:ea typeface="方正大黑简体" pitchFamily="2" charset="-122"/>
              </a:rPr>
              <a:t>如何描述设备以及业务模块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126977" name="Picture 1" descr="D:\lhj\未标题-1 副本副2.png"/>
          <p:cNvPicPr>
            <a:picLocks noChangeAspect="1" noChangeArrowheads="1"/>
          </p:cNvPicPr>
          <p:nvPr/>
        </p:nvPicPr>
        <p:blipFill>
          <a:blip r:embed="rId12"/>
          <a:srcRect/>
          <a:stretch>
            <a:fillRect/>
          </a:stretch>
        </p:blipFill>
        <p:spPr bwMode="auto">
          <a:xfrm>
            <a:off x="579403" y="1098533"/>
            <a:ext cx="1428760" cy="366349"/>
          </a:xfrm>
          <a:prstGeom prst="rect">
            <a:avLst/>
          </a:prstGeom>
          <a:noFill/>
        </p:spPr>
      </p:pic>
    </p:spTree>
  </p:cSld>
  <p:clrMapOvr>
    <a:masterClrMapping/>
  </p:clrMapOvr>
  <p:transition spd="med"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10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0" fill="hold"/>
                                        <p:tgtEl>
                                          <p:spTgt spid="28"/>
                                        </p:tgtEl>
                                        <p:attrNameLst>
                                          <p:attrName>ppt_x</p:attrName>
                                        </p:attrNameLst>
                                      </p:cBhvr>
                                      <p:tavLst>
                                        <p:tav tm="0">
                                          <p:val>
                                            <p:strVal val="1+#ppt_w/2"/>
                                          </p:val>
                                        </p:tav>
                                        <p:tav tm="100000">
                                          <p:val>
                                            <p:strVal val="#ppt_x"/>
                                          </p:val>
                                        </p:tav>
                                      </p:tavLst>
                                    </p:anim>
                                    <p:anim calcmode="lin" valueType="num">
                                      <p:cBhvr additive="base">
                                        <p:cTn id="17"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8143932" y="2232809"/>
            <a:ext cx="1571636" cy="508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模型化</a:t>
            </a:r>
            <a:endParaRPr lang="zh-CN" altLang="en-US" sz="2200" b="1" dirty="0">
              <a:solidFill>
                <a:schemeClr val="tx2">
                  <a:lumMod val="75000"/>
                </a:schemeClr>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p:txBody>
      </p:sp>
      <p:sp>
        <p:nvSpPr>
          <p:cNvPr id="9" name="内容占位符 2"/>
          <p:cNvSpPr txBox="1">
            <a:spLocks/>
          </p:cNvSpPr>
          <p:nvPr/>
        </p:nvSpPr>
        <p:spPr bwMode="auto">
          <a:xfrm>
            <a:off x="8143932" y="2661437"/>
            <a:ext cx="1936725" cy="5087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可实例化</a:t>
            </a:r>
            <a:endParaRPr lang="zh-CN" altLang="en-US" sz="2200" b="1" dirty="0">
              <a:solidFill>
                <a:schemeClr val="tx2">
                  <a:lumMod val="75000"/>
                </a:schemeClr>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a:p>
            <a:pPr marL="384185" indent="-384185">
              <a:spcBef>
                <a:spcPct val="20000"/>
              </a:spcBef>
            </a:pPr>
            <a:endParaRPr lang="zh-CN" altLang="en-US" dirty="0">
              <a:solidFill>
                <a:srgbClr val="000066"/>
              </a:solidFill>
              <a:latin typeface="微软雅黑" pitchFamily="34" charset="-122"/>
              <a:ea typeface="微软雅黑" pitchFamily="34" charset="-122"/>
            </a:endParaRPr>
          </a:p>
        </p:txBody>
      </p:sp>
      <p:sp>
        <p:nvSpPr>
          <p:cNvPr id="10" name="标题 3"/>
          <p:cNvSpPr>
            <a:spLocks/>
          </p:cNvSpPr>
          <p:nvPr/>
        </p:nvSpPr>
        <p:spPr bwMode="auto">
          <a:xfrm>
            <a:off x="8143932" y="1875619"/>
            <a:ext cx="1893642" cy="366188"/>
          </a:xfrm>
          <a:prstGeom prst="rect">
            <a:avLst/>
          </a:prstGeom>
          <a:noFill/>
          <a:ln w="9525">
            <a:noFill/>
            <a:miter lim="800000"/>
            <a:headEnd/>
            <a:tailEnd/>
          </a:ln>
        </p:spPr>
        <p:txBody>
          <a:bodyPr lIns="102449" tIns="51225" rIns="102449" bIns="51225" anchor="ctr"/>
          <a:lstStyle/>
          <a:p>
            <a:r>
              <a:rPr lang="zh-CN" altLang="en-US" sz="2200" b="1" dirty="0" smtClean="0">
                <a:solidFill>
                  <a:schemeClr val="tx2">
                    <a:lumMod val="75000"/>
                  </a:schemeClr>
                </a:solidFill>
                <a:latin typeface="微软雅黑" pitchFamily="34" charset="-122"/>
                <a:ea typeface="微软雅黑" pitchFamily="34" charset="-122"/>
              </a:rPr>
              <a:t>程序内部</a:t>
            </a:r>
            <a:r>
              <a:rPr lang="en-US" altLang="zh-CN" sz="2200" b="1" dirty="0" smtClean="0">
                <a:solidFill>
                  <a:schemeClr val="tx2">
                    <a:lumMod val="75000"/>
                  </a:schemeClr>
                </a:solidFill>
                <a:latin typeface="微软雅黑" pitchFamily="34" charset="-122"/>
                <a:ea typeface="微软雅黑" pitchFamily="34" charset="-122"/>
              </a:rPr>
              <a:t>:</a:t>
            </a:r>
            <a:endParaRPr lang="zh-CN" altLang="en-US" sz="2200" b="1" dirty="0">
              <a:solidFill>
                <a:schemeClr val="tx2">
                  <a:lumMod val="75000"/>
                </a:schemeClr>
              </a:solidFill>
              <a:latin typeface="微软雅黑" pitchFamily="34" charset="-122"/>
              <a:ea typeface="微软雅黑" pitchFamily="34" charset="-122"/>
            </a:endParaRPr>
          </a:p>
        </p:txBody>
      </p:sp>
      <p:pic>
        <p:nvPicPr>
          <p:cNvPr id="82953" name="Picture 9" descr="E:\Users\baij\Desktop\阀门.png"/>
          <p:cNvPicPr>
            <a:picLocks noChangeAspect="1" noChangeArrowheads="1"/>
          </p:cNvPicPr>
          <p:nvPr/>
        </p:nvPicPr>
        <p:blipFill>
          <a:blip r:embed="rId2" cstate="print"/>
          <a:srcRect/>
          <a:stretch>
            <a:fillRect/>
          </a:stretch>
        </p:blipFill>
        <p:spPr bwMode="auto">
          <a:xfrm>
            <a:off x="1008031" y="2098665"/>
            <a:ext cx="6786610" cy="3794154"/>
          </a:xfrm>
          <a:prstGeom prst="rect">
            <a:avLst/>
          </a:prstGeom>
          <a:noFill/>
        </p:spPr>
      </p:pic>
      <p:sp>
        <p:nvSpPr>
          <p:cNvPr id="11" name="标题 1"/>
          <p:cNvSpPr>
            <a:spLocks noGrp="1"/>
          </p:cNvSpPr>
          <p:nvPr>
            <p:ph type="title"/>
          </p:nvPr>
        </p:nvSpPr>
        <p:spPr>
          <a:xfrm>
            <a:off x="258180" y="215977"/>
            <a:ext cx="6369392" cy="576002"/>
          </a:xfrm>
        </p:spPr>
        <p:txBody>
          <a:bodyPr/>
          <a:lstStyle/>
          <a:p>
            <a:pPr eaLnBrk="1" hangingPunct="1"/>
            <a:r>
              <a:rPr lang="zh-CN" altLang="en-US" sz="3600" dirty="0" smtClean="0">
                <a:solidFill>
                  <a:schemeClr val="tx1">
                    <a:lumMod val="75000"/>
                    <a:lumOff val="25000"/>
                  </a:schemeClr>
                </a:solidFill>
                <a:latin typeface="方正大黑简体" pitchFamily="2" charset="-122"/>
                <a:ea typeface="方正大黑简体" pitchFamily="2" charset="-122"/>
              </a:rPr>
              <a:t>如何描述设备以及业务模块</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lang="zh-CN" altLang="en-US" sz="3600" dirty="0" smtClean="0">
              <a:solidFill>
                <a:schemeClr val="tx1">
                  <a:lumMod val="75000"/>
                  <a:lumOff val="25000"/>
                </a:schemeClr>
              </a:solidFill>
              <a:latin typeface="方正大黑简体" pitchFamily="2" charset="-122"/>
              <a:ea typeface="方正大黑简体" pitchFamily="2" charset="-122"/>
            </a:endParaRPr>
          </a:p>
        </p:txBody>
      </p:sp>
      <p:pic>
        <p:nvPicPr>
          <p:cNvPr id="12" name="Picture 1" descr="D:\lhj\未标题-1 副本副2.png"/>
          <p:cNvPicPr>
            <a:picLocks noChangeAspect="1" noChangeArrowheads="1"/>
          </p:cNvPicPr>
          <p:nvPr/>
        </p:nvPicPr>
        <p:blipFill>
          <a:blip r:embed="rId3"/>
          <a:srcRect/>
          <a:stretch>
            <a:fillRect/>
          </a:stretch>
        </p:blipFill>
        <p:spPr bwMode="auto">
          <a:xfrm>
            <a:off x="579403" y="1098533"/>
            <a:ext cx="1428760" cy="366349"/>
          </a:xfrm>
          <a:prstGeom prst="rect">
            <a:avLst/>
          </a:prstGeom>
          <a:noFill/>
        </p:spPr>
      </p:pic>
    </p:spTree>
  </p:cSld>
  <p:clrMapOvr>
    <a:masterClrMapping/>
  </p:clrMapOvr>
  <p:transition spd="med"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953"/>
                                        </p:tgtEl>
                                        <p:attrNameLst>
                                          <p:attrName>style.visibility</p:attrName>
                                        </p:attrNameLst>
                                      </p:cBhvr>
                                      <p:to>
                                        <p:strVal val="visible"/>
                                      </p:to>
                                    </p:set>
                                    <p:animEffect transition="in" filter="fade">
                                      <p:cBhvr>
                                        <p:cTn id="7" dur="2000"/>
                                        <p:tgtEl>
                                          <p:spTgt spid="82953"/>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2" presetClass="entr" presetSubtype="2"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内容占位符 13"/>
          <p:cNvSpPr>
            <a:spLocks noGrp="1"/>
          </p:cNvSpPr>
          <p:nvPr>
            <p:ph idx="1"/>
          </p:nvPr>
        </p:nvSpPr>
        <p:spPr>
          <a:xfrm>
            <a:off x="1635346" y="2231984"/>
            <a:ext cx="7746504" cy="2087992"/>
          </a:xfrm>
        </p:spPr>
        <p:txBody>
          <a:bodyPr/>
          <a:lstStyle/>
          <a:p>
            <a:pPr algn="ctr" eaLnBrk="1" hangingPunct="1">
              <a:buFont typeface="Arial" charset="0"/>
              <a:buNone/>
            </a:pPr>
            <a:r>
              <a:rPr lang="zh-CN" altLang="en-US" sz="5400" dirty="0" smtClean="0">
                <a:solidFill>
                  <a:srgbClr val="C00000"/>
                </a:solidFill>
                <a:latin typeface="方正粗倩简体" pitchFamily="65" charset="-122"/>
                <a:ea typeface="方正粗倩简体" pitchFamily="65" charset="-122"/>
                <a:cs typeface="Tahoma" pitchFamily="34" charset="0"/>
              </a:rPr>
              <a:t>如何集成您的自动化和信息化系统</a:t>
            </a:r>
            <a:r>
              <a:rPr lang="en-US" altLang="zh-CN" sz="5400" dirty="0" smtClean="0">
                <a:solidFill>
                  <a:srgbClr val="C00000"/>
                </a:solidFill>
                <a:latin typeface="方正粗倩简体" pitchFamily="65" charset="-122"/>
                <a:ea typeface="方正粗倩简体" pitchFamily="65" charset="-122"/>
                <a:cs typeface="Tahoma" pitchFamily="34" charset="0"/>
              </a:rPr>
              <a:t>?</a:t>
            </a:r>
            <a:endParaRPr lang="zh-CN" altLang="en-US" sz="5400" dirty="0" smtClean="0">
              <a:solidFill>
                <a:srgbClr val="C00000"/>
              </a:solidFill>
              <a:latin typeface="方正粗倩简体" pitchFamily="65" charset="-122"/>
              <a:ea typeface="方正粗倩简体" pitchFamily="65" charset="-122"/>
              <a:cs typeface="Tahoma" pitchFamily="34" charset="0"/>
            </a:endParaRPr>
          </a:p>
        </p:txBody>
      </p:sp>
    </p:spTree>
  </p:cSld>
  <p:clrMapOvr>
    <a:masterClrMapping/>
  </p:clrMapOvr>
  <p:transition advTm="5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3" name="Picture 4" descr="E:\Users\baij\Desktop\tu\污水处理02副本.png"/>
          <p:cNvPicPr>
            <a:picLocks noChangeAspect="1" noChangeArrowheads="1"/>
          </p:cNvPicPr>
          <p:nvPr/>
        </p:nvPicPr>
        <p:blipFill>
          <a:blip r:embed="rId2"/>
          <a:srcRect/>
          <a:stretch>
            <a:fillRect/>
          </a:stretch>
        </p:blipFill>
        <p:spPr bwMode="auto">
          <a:xfrm>
            <a:off x="1134804" y="1878181"/>
            <a:ext cx="6582960" cy="3604786"/>
          </a:xfrm>
          <a:prstGeom prst="rect">
            <a:avLst/>
          </a:prstGeom>
          <a:noFill/>
          <a:ln w="9525">
            <a:noFill/>
            <a:miter lim="800000"/>
            <a:headEnd/>
            <a:tailEnd/>
          </a:ln>
        </p:spPr>
      </p:pic>
      <p:sp>
        <p:nvSpPr>
          <p:cNvPr id="8" name="Text Box 4"/>
          <p:cNvSpPr txBox="1">
            <a:spLocks noChangeArrowheads="1"/>
          </p:cNvSpPr>
          <p:nvPr/>
        </p:nvSpPr>
        <p:spPr bwMode="auto">
          <a:xfrm>
            <a:off x="2056300" y="2588059"/>
            <a:ext cx="1091757"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CC-Link</a:t>
            </a:r>
          </a:p>
        </p:txBody>
      </p:sp>
      <p:sp>
        <p:nvSpPr>
          <p:cNvPr id="9" name="Text Box 5"/>
          <p:cNvSpPr txBox="1">
            <a:spLocks noChangeArrowheads="1"/>
          </p:cNvSpPr>
          <p:nvPr/>
        </p:nvSpPr>
        <p:spPr bwMode="auto">
          <a:xfrm>
            <a:off x="3280425" y="2288836"/>
            <a:ext cx="668564"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TCP</a:t>
            </a:r>
          </a:p>
        </p:txBody>
      </p:sp>
      <p:sp>
        <p:nvSpPr>
          <p:cNvPr id="11" name="Text Box 7"/>
          <p:cNvSpPr txBox="1">
            <a:spLocks noChangeArrowheads="1"/>
          </p:cNvSpPr>
          <p:nvPr/>
        </p:nvSpPr>
        <p:spPr bwMode="auto">
          <a:xfrm>
            <a:off x="4294179" y="3956053"/>
            <a:ext cx="848100"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HART</a:t>
            </a:r>
          </a:p>
        </p:txBody>
      </p:sp>
      <p:sp>
        <p:nvSpPr>
          <p:cNvPr id="12" name="Text Box 8"/>
          <p:cNvSpPr txBox="1">
            <a:spLocks noChangeArrowheads="1"/>
          </p:cNvSpPr>
          <p:nvPr/>
        </p:nvSpPr>
        <p:spPr bwMode="auto">
          <a:xfrm>
            <a:off x="3259400" y="2650458"/>
            <a:ext cx="950692"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OAGIS</a:t>
            </a:r>
          </a:p>
        </p:txBody>
      </p:sp>
      <p:sp>
        <p:nvSpPr>
          <p:cNvPr id="13" name="Text Box 9"/>
          <p:cNvSpPr txBox="1">
            <a:spLocks noChangeArrowheads="1"/>
          </p:cNvSpPr>
          <p:nvPr/>
        </p:nvSpPr>
        <p:spPr bwMode="auto">
          <a:xfrm>
            <a:off x="4035963" y="4388052"/>
            <a:ext cx="694212"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DDE</a:t>
            </a:r>
          </a:p>
        </p:txBody>
      </p:sp>
      <p:sp>
        <p:nvSpPr>
          <p:cNvPr id="16" name="Text Box 12"/>
          <p:cNvSpPr txBox="1">
            <a:spLocks noChangeArrowheads="1"/>
          </p:cNvSpPr>
          <p:nvPr/>
        </p:nvSpPr>
        <p:spPr bwMode="auto">
          <a:xfrm>
            <a:off x="6278340" y="2663999"/>
            <a:ext cx="1322589"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DeviceNet</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17" name="Text Box 13"/>
          <p:cNvSpPr txBox="1">
            <a:spLocks noChangeArrowheads="1"/>
          </p:cNvSpPr>
          <p:nvPr/>
        </p:nvSpPr>
        <p:spPr bwMode="auto">
          <a:xfrm>
            <a:off x="5757409" y="2228059"/>
            <a:ext cx="1168701"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ProfiBus</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19" name="Text Box 15"/>
          <p:cNvSpPr txBox="1">
            <a:spLocks noChangeArrowheads="1"/>
          </p:cNvSpPr>
          <p:nvPr/>
        </p:nvSpPr>
        <p:spPr bwMode="auto">
          <a:xfrm>
            <a:off x="3240273" y="5036072"/>
            <a:ext cx="1117405"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OPC-DA</a:t>
            </a:r>
          </a:p>
        </p:txBody>
      </p:sp>
      <p:sp>
        <p:nvSpPr>
          <p:cNvPr id="20" name="Text Box 16"/>
          <p:cNvSpPr txBox="1">
            <a:spLocks noChangeArrowheads="1"/>
          </p:cNvSpPr>
          <p:nvPr/>
        </p:nvSpPr>
        <p:spPr bwMode="auto">
          <a:xfrm>
            <a:off x="1206242" y="3735569"/>
            <a:ext cx="809628"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HTTP</a:t>
            </a:r>
          </a:p>
        </p:txBody>
      </p:sp>
      <p:sp>
        <p:nvSpPr>
          <p:cNvPr id="22" name="Text Box 18"/>
          <p:cNvSpPr txBox="1">
            <a:spLocks noChangeArrowheads="1"/>
          </p:cNvSpPr>
          <p:nvPr/>
        </p:nvSpPr>
        <p:spPr bwMode="auto">
          <a:xfrm>
            <a:off x="3167589" y="3418455"/>
            <a:ext cx="860924"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SOAP</a:t>
            </a:r>
          </a:p>
        </p:txBody>
      </p:sp>
      <p:sp>
        <p:nvSpPr>
          <p:cNvPr id="23" name="Text Box 19"/>
          <p:cNvSpPr txBox="1">
            <a:spLocks noChangeArrowheads="1"/>
          </p:cNvSpPr>
          <p:nvPr/>
        </p:nvSpPr>
        <p:spPr bwMode="auto">
          <a:xfrm>
            <a:off x="1903258" y="4808845"/>
            <a:ext cx="1271293"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OPC-A&amp;E</a:t>
            </a:r>
          </a:p>
        </p:txBody>
      </p:sp>
      <p:sp>
        <p:nvSpPr>
          <p:cNvPr id="27" name="Text Box 23"/>
          <p:cNvSpPr txBox="1">
            <a:spLocks noChangeArrowheads="1"/>
          </p:cNvSpPr>
          <p:nvPr/>
        </p:nvSpPr>
        <p:spPr bwMode="auto">
          <a:xfrm>
            <a:off x="3175240" y="4244052"/>
            <a:ext cx="681388"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IPv4</a:t>
            </a:r>
          </a:p>
        </p:txBody>
      </p:sp>
      <p:sp>
        <p:nvSpPr>
          <p:cNvPr id="28" name="Text Box 24"/>
          <p:cNvSpPr txBox="1">
            <a:spLocks noChangeArrowheads="1"/>
          </p:cNvSpPr>
          <p:nvPr/>
        </p:nvSpPr>
        <p:spPr bwMode="auto">
          <a:xfrm>
            <a:off x="1974054" y="5184849"/>
            <a:ext cx="694212"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UDP</a:t>
            </a:r>
          </a:p>
        </p:txBody>
      </p:sp>
      <p:sp>
        <p:nvSpPr>
          <p:cNvPr id="29" name="Text Box 25"/>
          <p:cNvSpPr txBox="1">
            <a:spLocks noChangeArrowheads="1"/>
          </p:cNvSpPr>
          <p:nvPr/>
        </p:nvSpPr>
        <p:spPr bwMode="auto">
          <a:xfrm>
            <a:off x="851289" y="4172053"/>
            <a:ext cx="707036"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CAN</a:t>
            </a:r>
          </a:p>
        </p:txBody>
      </p:sp>
      <p:sp>
        <p:nvSpPr>
          <p:cNvPr id="30" name="Text Box 26"/>
          <p:cNvSpPr txBox="1">
            <a:spLocks noChangeArrowheads="1"/>
          </p:cNvSpPr>
          <p:nvPr/>
        </p:nvSpPr>
        <p:spPr bwMode="auto">
          <a:xfrm>
            <a:off x="5206770" y="4021321"/>
            <a:ext cx="989164"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RS-232</a:t>
            </a:r>
          </a:p>
        </p:txBody>
      </p:sp>
      <p:sp>
        <p:nvSpPr>
          <p:cNvPr id="32" name="Text Box 28"/>
          <p:cNvSpPr txBox="1">
            <a:spLocks noChangeArrowheads="1"/>
          </p:cNvSpPr>
          <p:nvPr/>
        </p:nvSpPr>
        <p:spPr bwMode="auto">
          <a:xfrm>
            <a:off x="2524917" y="3802454"/>
            <a:ext cx="578796"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IPX</a:t>
            </a:r>
          </a:p>
        </p:txBody>
      </p:sp>
      <p:sp>
        <p:nvSpPr>
          <p:cNvPr id="34" name="Text Box 30"/>
          <p:cNvSpPr txBox="1">
            <a:spLocks noChangeArrowheads="1"/>
          </p:cNvSpPr>
          <p:nvPr/>
        </p:nvSpPr>
        <p:spPr bwMode="auto">
          <a:xfrm>
            <a:off x="6618131" y="3308056"/>
            <a:ext cx="642916"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FTP</a:t>
            </a:r>
          </a:p>
        </p:txBody>
      </p:sp>
      <p:sp>
        <p:nvSpPr>
          <p:cNvPr id="35" name="Text Box 31"/>
          <p:cNvSpPr txBox="1">
            <a:spLocks noChangeArrowheads="1"/>
          </p:cNvSpPr>
          <p:nvPr/>
        </p:nvSpPr>
        <p:spPr bwMode="auto">
          <a:xfrm>
            <a:off x="6379048" y="4160842"/>
            <a:ext cx="1284117"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OPC-HDA</a:t>
            </a:r>
          </a:p>
        </p:txBody>
      </p:sp>
      <p:sp>
        <p:nvSpPr>
          <p:cNvPr id="36" name="Text Box 32"/>
          <p:cNvSpPr txBox="1">
            <a:spLocks noChangeArrowheads="1"/>
          </p:cNvSpPr>
          <p:nvPr/>
        </p:nvSpPr>
        <p:spPr bwMode="auto">
          <a:xfrm>
            <a:off x="5206770" y="3235503"/>
            <a:ext cx="1219997"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Kerberos</a:t>
            </a:r>
          </a:p>
        </p:txBody>
      </p:sp>
      <p:sp>
        <p:nvSpPr>
          <p:cNvPr id="38" name="Text Box 34"/>
          <p:cNvSpPr txBox="1">
            <a:spLocks noChangeArrowheads="1"/>
          </p:cNvSpPr>
          <p:nvPr/>
        </p:nvSpPr>
        <p:spPr bwMode="auto">
          <a:xfrm>
            <a:off x="6120830" y="4592844"/>
            <a:ext cx="1091757"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Modbus</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39" name="Text Box 35"/>
          <p:cNvSpPr txBox="1">
            <a:spLocks noChangeArrowheads="1"/>
          </p:cNvSpPr>
          <p:nvPr/>
        </p:nvSpPr>
        <p:spPr bwMode="auto">
          <a:xfrm>
            <a:off x="3261312" y="2948057"/>
            <a:ext cx="578796"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FDI</a:t>
            </a:r>
          </a:p>
        </p:txBody>
      </p:sp>
      <p:sp>
        <p:nvSpPr>
          <p:cNvPr id="40" name="Text Box 36"/>
          <p:cNvSpPr txBox="1">
            <a:spLocks noChangeArrowheads="1"/>
          </p:cNvSpPr>
          <p:nvPr/>
        </p:nvSpPr>
        <p:spPr bwMode="auto">
          <a:xfrm>
            <a:off x="1817186" y="3296839"/>
            <a:ext cx="1258469"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CANopen</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43" name="Text Box 39"/>
          <p:cNvSpPr txBox="1">
            <a:spLocks noChangeArrowheads="1"/>
          </p:cNvSpPr>
          <p:nvPr/>
        </p:nvSpPr>
        <p:spPr bwMode="auto">
          <a:xfrm>
            <a:off x="4778142" y="4378511"/>
            <a:ext cx="1245645" cy="857503"/>
          </a:xfrm>
          <a:prstGeom prst="rect">
            <a:avLst/>
          </a:prstGeom>
          <a:noFill/>
          <a:ln w="9525">
            <a:noFill/>
            <a:miter lim="800000"/>
            <a:headEnd/>
            <a:tailEnd/>
          </a:ln>
          <a:effectLst/>
        </p:spPr>
        <p:txBody>
          <a:bodyPr wrap="squar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Industrial</a:t>
            </a:r>
            <a:r>
              <a:rPr lang="en-US" altLang="zh-CN" sz="3100" b="1" dirty="0">
                <a:effectLst>
                  <a:outerShdw blurRad="38100" dist="38100" dir="2700000" algn="tl">
                    <a:srgbClr val="C0C0C0"/>
                  </a:outerShdw>
                </a:effectLst>
                <a:latin typeface="Arial" pitchFamily="34" charset="0"/>
                <a:ea typeface="宋体" pitchFamily="2" charset="-122"/>
                <a:cs typeface="Arial" pitchFamily="34" charset="0"/>
              </a:rPr>
              <a:t/>
            </a:r>
            <a:br>
              <a:rPr lang="en-US" altLang="zh-CN" sz="3100" b="1" dirty="0">
                <a:effectLst>
                  <a:outerShdw blurRad="38100" dist="38100" dir="2700000" algn="tl">
                    <a:srgbClr val="C0C0C0"/>
                  </a:outerShdw>
                </a:effectLst>
                <a:latin typeface="Arial" pitchFamily="34" charset="0"/>
                <a:ea typeface="宋体" pitchFamily="2" charset="-122"/>
                <a:cs typeface="Arial" pitchFamily="34" charset="0"/>
              </a:rPr>
            </a:b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Ethernet</a:t>
            </a:r>
          </a:p>
        </p:txBody>
      </p:sp>
      <p:sp>
        <p:nvSpPr>
          <p:cNvPr id="44" name="Text Box 40"/>
          <p:cNvSpPr txBox="1">
            <a:spLocks noChangeArrowheads="1"/>
          </p:cNvSpPr>
          <p:nvPr/>
        </p:nvSpPr>
        <p:spPr bwMode="auto">
          <a:xfrm>
            <a:off x="4177504" y="2880857"/>
            <a:ext cx="1399533"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ControlNet</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45" name="Text Box 41"/>
          <p:cNvSpPr txBox="1">
            <a:spLocks noChangeArrowheads="1"/>
          </p:cNvSpPr>
          <p:nvPr/>
        </p:nvSpPr>
        <p:spPr bwMode="auto">
          <a:xfrm>
            <a:off x="6187769" y="3668054"/>
            <a:ext cx="1566245"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DeviceLogix</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46" name="Text Box 42"/>
          <p:cNvSpPr txBox="1">
            <a:spLocks noChangeArrowheads="1"/>
          </p:cNvSpPr>
          <p:nvPr/>
        </p:nvSpPr>
        <p:spPr bwMode="auto">
          <a:xfrm>
            <a:off x="6790275" y="3020058"/>
            <a:ext cx="860924"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DHCP</a:t>
            </a:r>
          </a:p>
        </p:txBody>
      </p:sp>
      <p:sp>
        <p:nvSpPr>
          <p:cNvPr id="48" name="Text Box 44"/>
          <p:cNvSpPr txBox="1">
            <a:spLocks noChangeArrowheads="1"/>
          </p:cNvSpPr>
          <p:nvPr/>
        </p:nvSpPr>
        <p:spPr bwMode="auto">
          <a:xfrm>
            <a:off x="2046737" y="4536852"/>
            <a:ext cx="694212"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XML</a:t>
            </a:r>
          </a:p>
        </p:txBody>
      </p:sp>
      <p:sp>
        <p:nvSpPr>
          <p:cNvPr id="49" name="Text Box 45"/>
          <p:cNvSpPr txBox="1">
            <a:spLocks noChangeArrowheads="1"/>
          </p:cNvSpPr>
          <p:nvPr/>
        </p:nvSpPr>
        <p:spPr bwMode="auto">
          <a:xfrm>
            <a:off x="4294179" y="2588059"/>
            <a:ext cx="1284117"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Bluetooth</a:t>
            </a:r>
          </a:p>
        </p:txBody>
      </p:sp>
      <p:sp>
        <p:nvSpPr>
          <p:cNvPr id="50" name="Text Box 46"/>
          <p:cNvSpPr txBox="1">
            <a:spLocks noChangeArrowheads="1"/>
          </p:cNvSpPr>
          <p:nvPr/>
        </p:nvSpPr>
        <p:spPr bwMode="auto">
          <a:xfrm>
            <a:off x="4341998" y="1925661"/>
            <a:ext cx="1296941"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err="1">
                <a:effectLst>
                  <a:outerShdw blurRad="38100" dist="38100" dir="2700000" algn="tl">
                    <a:srgbClr val="C0C0C0"/>
                  </a:outerShdw>
                </a:effectLst>
                <a:latin typeface="Arial" pitchFamily="34" charset="0"/>
                <a:ea typeface="宋体" pitchFamily="2" charset="-122"/>
                <a:cs typeface="Arial" pitchFamily="34" charset="0"/>
              </a:rPr>
              <a:t>Lonworks</a:t>
            </a:r>
            <a:endParaRPr lang="en-US" altLang="zh-CN" b="1" dirty="0">
              <a:effectLst>
                <a:outerShdw blurRad="38100" dist="38100" dir="2700000" algn="tl">
                  <a:srgbClr val="C0C0C0"/>
                </a:outerShdw>
              </a:effectLst>
              <a:latin typeface="Arial" pitchFamily="34" charset="0"/>
              <a:ea typeface="宋体" pitchFamily="2" charset="-122"/>
              <a:cs typeface="Arial" pitchFamily="34" charset="0"/>
            </a:endParaRPr>
          </a:p>
        </p:txBody>
      </p:sp>
      <p:sp>
        <p:nvSpPr>
          <p:cNvPr id="51" name="Text Box 47"/>
          <p:cNvSpPr txBox="1">
            <a:spLocks noChangeArrowheads="1"/>
          </p:cNvSpPr>
          <p:nvPr/>
        </p:nvSpPr>
        <p:spPr bwMode="auto">
          <a:xfrm>
            <a:off x="3443020" y="3725654"/>
            <a:ext cx="809628"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FIPIO</a:t>
            </a:r>
          </a:p>
        </p:txBody>
      </p:sp>
      <p:sp>
        <p:nvSpPr>
          <p:cNvPr id="55" name="Text Box 51"/>
          <p:cNvSpPr txBox="1">
            <a:spLocks noChangeArrowheads="1"/>
          </p:cNvSpPr>
          <p:nvPr/>
        </p:nvSpPr>
        <p:spPr bwMode="auto">
          <a:xfrm>
            <a:off x="2247551" y="2936839"/>
            <a:ext cx="989164"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RS-485</a:t>
            </a:r>
          </a:p>
        </p:txBody>
      </p:sp>
      <p:sp>
        <p:nvSpPr>
          <p:cNvPr id="62" name="Text Box 58"/>
          <p:cNvSpPr txBox="1">
            <a:spLocks noChangeArrowheads="1"/>
          </p:cNvSpPr>
          <p:nvPr/>
        </p:nvSpPr>
        <p:spPr bwMode="auto">
          <a:xfrm>
            <a:off x="1495874" y="4536852"/>
            <a:ext cx="694212"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ARP</a:t>
            </a:r>
          </a:p>
        </p:txBody>
      </p:sp>
      <p:sp>
        <p:nvSpPr>
          <p:cNvPr id="66" name="Text Box 62"/>
          <p:cNvSpPr txBox="1">
            <a:spLocks noChangeArrowheads="1"/>
          </p:cNvSpPr>
          <p:nvPr/>
        </p:nvSpPr>
        <p:spPr bwMode="auto">
          <a:xfrm>
            <a:off x="1300749" y="2936839"/>
            <a:ext cx="1053285"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CORBA</a:t>
            </a:r>
          </a:p>
        </p:txBody>
      </p:sp>
      <p:sp>
        <p:nvSpPr>
          <p:cNvPr id="68" name="Text Box 64"/>
          <p:cNvSpPr txBox="1">
            <a:spLocks noChangeArrowheads="1"/>
          </p:cNvSpPr>
          <p:nvPr/>
        </p:nvSpPr>
        <p:spPr bwMode="auto">
          <a:xfrm>
            <a:off x="4066566" y="3308056"/>
            <a:ext cx="873748" cy="380449"/>
          </a:xfrm>
          <a:prstGeom prst="rect">
            <a:avLst/>
          </a:prstGeom>
          <a:noFill/>
          <a:ln w="9525">
            <a:noFill/>
            <a:miter lim="800000"/>
            <a:headEnd/>
            <a:tailEnd/>
          </a:ln>
          <a:effectLst/>
        </p:spPr>
        <p:txBody>
          <a:bodyPr wrap="none" lIns="102449" tIns="51225" rIns="102449" bIns="51225">
            <a:spAutoFit/>
          </a:bodyPr>
          <a:lstStyle/>
          <a:p>
            <a:pPr>
              <a:defRPr/>
            </a:pPr>
            <a:r>
              <a:rPr lang="en-US" altLang="zh-CN" b="1" dirty="0">
                <a:effectLst>
                  <a:outerShdw blurRad="38100" dist="38100" dir="2700000" algn="tl">
                    <a:srgbClr val="C0C0C0"/>
                  </a:outerShdw>
                </a:effectLst>
                <a:latin typeface="Arial" pitchFamily="34" charset="0"/>
                <a:ea typeface="宋体" pitchFamily="2" charset="-122"/>
                <a:cs typeface="Arial" pitchFamily="34" charset="0"/>
              </a:rPr>
              <a:t>SNMP</a:t>
            </a:r>
          </a:p>
        </p:txBody>
      </p:sp>
      <p:sp>
        <p:nvSpPr>
          <p:cNvPr id="71" name="内容占位符 2"/>
          <p:cNvSpPr txBox="1">
            <a:spLocks/>
          </p:cNvSpPr>
          <p:nvPr/>
        </p:nvSpPr>
        <p:spPr bwMode="auto">
          <a:xfrm>
            <a:off x="7794641" y="1949219"/>
            <a:ext cx="2844211" cy="435198"/>
          </a:xfrm>
          <a:prstGeom prst="rect">
            <a:avLst/>
          </a:prstGeom>
          <a:noFill/>
          <a:ln w="9525">
            <a:noFill/>
            <a:miter lim="800000"/>
            <a:headEnd/>
            <a:tailEnd/>
          </a:ln>
        </p:spPr>
        <p:txBody>
          <a:bodyPr lIns="102449" tIns="51225" rIns="102449" bIns="51225"/>
          <a:lstStyle/>
          <a:p>
            <a:pPr marL="384185" indent="-384185">
              <a:spcBef>
                <a:spcPct val="20000"/>
              </a:spcBef>
              <a:buFont typeface="Wingdings" pitchFamily="2" charset="2"/>
              <a:buChar char="Ø"/>
            </a:pPr>
            <a:r>
              <a:rPr lang="zh-CN" altLang="en-US" sz="2200" b="1" dirty="0" smtClean="0">
                <a:solidFill>
                  <a:schemeClr val="tx2">
                    <a:lumMod val="75000"/>
                  </a:schemeClr>
                </a:solidFill>
                <a:latin typeface="微软雅黑" pitchFamily="34" charset="-122"/>
                <a:ea typeface="微软雅黑" pitchFamily="34" charset="-122"/>
              </a:rPr>
              <a:t>不</a:t>
            </a:r>
            <a:r>
              <a:rPr lang="zh-CN" altLang="en-US" sz="2200" b="1" dirty="0">
                <a:solidFill>
                  <a:schemeClr val="tx2">
                    <a:lumMod val="75000"/>
                  </a:schemeClr>
                </a:solidFill>
                <a:latin typeface="微软雅黑" pitchFamily="34" charset="-122"/>
                <a:ea typeface="微软雅黑" pitchFamily="34" charset="-122"/>
              </a:rPr>
              <a:t>兼容</a:t>
            </a:r>
            <a:r>
              <a:rPr lang="zh-CN" altLang="en-US" sz="2200" b="1" dirty="0" smtClean="0">
                <a:solidFill>
                  <a:schemeClr val="tx2">
                    <a:lumMod val="75000"/>
                  </a:schemeClr>
                </a:solidFill>
                <a:latin typeface="微软雅黑" pitchFamily="34" charset="-122"/>
                <a:ea typeface="微软雅黑" pitchFamily="34" charset="-122"/>
              </a:rPr>
              <a:t>的通讯协议</a:t>
            </a:r>
            <a:endParaRPr lang="en-US" altLang="zh-CN" sz="2200" b="1" dirty="0">
              <a:solidFill>
                <a:schemeClr val="tx2">
                  <a:lumMod val="75000"/>
                </a:schemeClr>
              </a:solidFill>
              <a:latin typeface="微软雅黑" pitchFamily="34" charset="-122"/>
              <a:ea typeface="微软雅黑" pitchFamily="34" charset="-122"/>
            </a:endParaRPr>
          </a:p>
        </p:txBody>
      </p:sp>
      <p:sp>
        <p:nvSpPr>
          <p:cNvPr id="47"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41" name="Picture 1" descr="E:\Users\baij\Desktop\未标题-1 副本副本 副本.png"/>
          <p:cNvPicPr>
            <a:picLocks noChangeAspect="1" noChangeArrowheads="1"/>
          </p:cNvPicPr>
          <p:nvPr/>
        </p:nvPicPr>
        <p:blipFill>
          <a:blip r:embed="rId3"/>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par>
                                <p:cTn id="32" presetID="3" presetClass="entr" presetSubtype="10" fill="hold" grpId="3"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500"/>
                                        <p:tgtEl>
                                          <p:spTgt spid="2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linds(horizontal)">
                                      <p:cBhvr>
                                        <p:cTn id="49" dur="500"/>
                                        <p:tgtEl>
                                          <p:spTgt spid="3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horizontal)">
                                      <p:cBhvr>
                                        <p:cTn id="58" dur="500"/>
                                        <p:tgtEl>
                                          <p:spTgt spid="3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linds(horizontal)">
                                      <p:cBhvr>
                                        <p:cTn id="61" dur="500"/>
                                        <p:tgtEl>
                                          <p:spTgt spid="3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linds(horizontal)">
                                      <p:cBhvr>
                                        <p:cTn id="64" dur="500"/>
                                        <p:tgtEl>
                                          <p:spTgt spid="3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blinds(horizontal)">
                                      <p:cBhvr>
                                        <p:cTn id="70" dur="500"/>
                                        <p:tgtEl>
                                          <p:spTgt spid="4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blinds(horizontal)">
                                      <p:cBhvr>
                                        <p:cTn id="73" dur="500"/>
                                        <p:tgtEl>
                                          <p:spTgt spid="4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linds(horizontal)">
                                      <p:cBhvr>
                                        <p:cTn id="76" dur="500"/>
                                        <p:tgtEl>
                                          <p:spTgt spid="4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blinds(horizontal)">
                                      <p:cBhvr>
                                        <p:cTn id="79" dur="500"/>
                                        <p:tgtEl>
                                          <p:spTgt spid="4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blinds(horizontal)">
                                      <p:cBhvr>
                                        <p:cTn id="82" dur="500"/>
                                        <p:tgtEl>
                                          <p:spTgt spid="4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blinds(horizontal)">
                                      <p:cBhvr>
                                        <p:cTn id="85" dur="500"/>
                                        <p:tgtEl>
                                          <p:spTgt spid="4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blinds(horizontal)">
                                      <p:cBhvr>
                                        <p:cTn id="88" dur="500"/>
                                        <p:tgtEl>
                                          <p:spTgt spid="4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blinds(horizontal)">
                                      <p:cBhvr>
                                        <p:cTn id="91" dur="500"/>
                                        <p:tgtEl>
                                          <p:spTgt spid="5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blinds(horizontal)">
                                      <p:cBhvr>
                                        <p:cTn id="94" dur="500"/>
                                        <p:tgtEl>
                                          <p:spTgt spid="51"/>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blinds(horizontal)">
                                      <p:cBhvr>
                                        <p:cTn id="97" dur="500"/>
                                        <p:tgtEl>
                                          <p:spTgt spid="55"/>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blinds(horizontal)">
                                      <p:cBhvr>
                                        <p:cTn id="100" dur="500"/>
                                        <p:tgtEl>
                                          <p:spTgt spid="62"/>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blinds(horizontal)">
                                      <p:cBhvr>
                                        <p:cTn id="103" dur="500"/>
                                        <p:tgtEl>
                                          <p:spTgt spid="66"/>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blinds(horizontal)">
                                      <p:cBhvr>
                                        <p:cTn id="106" dur="500"/>
                                        <p:tgtEl>
                                          <p:spTgt spid="68"/>
                                        </p:tgtEl>
                                      </p:cBhvr>
                                    </p:animEffect>
                                  </p:childTnLst>
                                </p:cTn>
                              </p:par>
                              <p:par>
                                <p:cTn id="107" presetID="6" presetClass="emph" presetSubtype="0" fill="hold" grpId="1" nodeType="withEffect">
                                  <p:stCondLst>
                                    <p:cond delay="3000"/>
                                  </p:stCondLst>
                                  <p:childTnLst>
                                    <p:animScale>
                                      <p:cBhvr>
                                        <p:cTn id="108" dur="2000" fill="hold"/>
                                        <p:tgtEl>
                                          <p:spTgt spid="8"/>
                                        </p:tgtEl>
                                      </p:cBhvr>
                                      <p:by x="150000" y="150000"/>
                                    </p:animScale>
                                  </p:childTnLst>
                                </p:cTn>
                              </p:par>
                              <p:par>
                                <p:cTn id="109" presetID="6" presetClass="emph" presetSubtype="0" fill="hold" grpId="1" nodeType="withEffect">
                                  <p:stCondLst>
                                    <p:cond delay="3000"/>
                                  </p:stCondLst>
                                  <p:childTnLst>
                                    <p:animScale>
                                      <p:cBhvr>
                                        <p:cTn id="110" dur="2000" fill="hold"/>
                                        <p:tgtEl>
                                          <p:spTgt spid="9"/>
                                        </p:tgtEl>
                                      </p:cBhvr>
                                      <p:by x="150000" y="150000"/>
                                    </p:animScale>
                                  </p:childTnLst>
                                </p:cTn>
                              </p:par>
                              <p:par>
                                <p:cTn id="111" presetID="6" presetClass="emph" presetSubtype="0" fill="hold" grpId="1" nodeType="withEffect">
                                  <p:stCondLst>
                                    <p:cond delay="3000"/>
                                  </p:stCondLst>
                                  <p:childTnLst>
                                    <p:animScale>
                                      <p:cBhvr>
                                        <p:cTn id="112" dur="2000" fill="hold"/>
                                        <p:tgtEl>
                                          <p:spTgt spid="11"/>
                                        </p:tgtEl>
                                      </p:cBhvr>
                                      <p:by x="150000" y="150000"/>
                                    </p:animScale>
                                  </p:childTnLst>
                                </p:cTn>
                              </p:par>
                              <p:par>
                                <p:cTn id="113" presetID="6" presetClass="emph" presetSubtype="0" fill="hold" grpId="1" nodeType="withEffect">
                                  <p:stCondLst>
                                    <p:cond delay="3000"/>
                                  </p:stCondLst>
                                  <p:childTnLst>
                                    <p:animScale>
                                      <p:cBhvr>
                                        <p:cTn id="114" dur="2000" fill="hold"/>
                                        <p:tgtEl>
                                          <p:spTgt spid="12"/>
                                        </p:tgtEl>
                                      </p:cBhvr>
                                      <p:by x="150000" y="150000"/>
                                    </p:animScale>
                                  </p:childTnLst>
                                </p:cTn>
                              </p:par>
                              <p:par>
                                <p:cTn id="115" presetID="6" presetClass="emph" presetSubtype="0" fill="hold" grpId="1" nodeType="withEffect">
                                  <p:stCondLst>
                                    <p:cond delay="3000"/>
                                  </p:stCondLst>
                                  <p:childTnLst>
                                    <p:animScale>
                                      <p:cBhvr>
                                        <p:cTn id="116" dur="2000" fill="hold"/>
                                        <p:tgtEl>
                                          <p:spTgt spid="13"/>
                                        </p:tgtEl>
                                      </p:cBhvr>
                                      <p:by x="150000" y="150000"/>
                                    </p:animScale>
                                  </p:childTnLst>
                                </p:cTn>
                              </p:par>
                              <p:par>
                                <p:cTn id="117" presetID="6" presetClass="emph" presetSubtype="0" fill="hold" grpId="1" nodeType="withEffect">
                                  <p:stCondLst>
                                    <p:cond delay="3000"/>
                                  </p:stCondLst>
                                  <p:childTnLst>
                                    <p:animScale>
                                      <p:cBhvr>
                                        <p:cTn id="118" dur="2000" fill="hold"/>
                                        <p:tgtEl>
                                          <p:spTgt spid="16"/>
                                        </p:tgtEl>
                                      </p:cBhvr>
                                      <p:by x="150000" y="150000"/>
                                    </p:animScale>
                                  </p:childTnLst>
                                </p:cTn>
                              </p:par>
                              <p:par>
                                <p:cTn id="119" presetID="6" presetClass="emph" presetSubtype="0" fill="hold" grpId="1" nodeType="withEffect">
                                  <p:stCondLst>
                                    <p:cond delay="3000"/>
                                  </p:stCondLst>
                                  <p:childTnLst>
                                    <p:animScale>
                                      <p:cBhvr>
                                        <p:cTn id="120" dur="2000" fill="hold"/>
                                        <p:tgtEl>
                                          <p:spTgt spid="17"/>
                                        </p:tgtEl>
                                      </p:cBhvr>
                                      <p:by x="150000" y="150000"/>
                                    </p:animScale>
                                  </p:childTnLst>
                                </p:cTn>
                              </p:par>
                              <p:par>
                                <p:cTn id="121" presetID="6" presetClass="emph" presetSubtype="0" fill="hold" grpId="1" nodeType="withEffect">
                                  <p:stCondLst>
                                    <p:cond delay="3000"/>
                                  </p:stCondLst>
                                  <p:childTnLst>
                                    <p:animScale>
                                      <p:cBhvr>
                                        <p:cTn id="122" dur="2000" fill="hold"/>
                                        <p:tgtEl>
                                          <p:spTgt spid="19"/>
                                        </p:tgtEl>
                                      </p:cBhvr>
                                      <p:by x="150000" y="150000"/>
                                    </p:animScale>
                                  </p:childTnLst>
                                </p:cTn>
                              </p:par>
                              <p:par>
                                <p:cTn id="123" presetID="6" presetClass="emph" presetSubtype="0" fill="hold" grpId="1" nodeType="withEffect">
                                  <p:stCondLst>
                                    <p:cond delay="3000"/>
                                  </p:stCondLst>
                                  <p:childTnLst>
                                    <p:animScale>
                                      <p:cBhvr>
                                        <p:cTn id="124" dur="2000" fill="hold"/>
                                        <p:tgtEl>
                                          <p:spTgt spid="20"/>
                                        </p:tgtEl>
                                      </p:cBhvr>
                                      <p:by x="150000" y="150000"/>
                                    </p:animScale>
                                  </p:childTnLst>
                                </p:cTn>
                              </p:par>
                              <p:par>
                                <p:cTn id="125" presetID="6" presetClass="emph" presetSubtype="0" fill="hold" grpId="1" nodeType="withEffect">
                                  <p:stCondLst>
                                    <p:cond delay="3000"/>
                                  </p:stCondLst>
                                  <p:childTnLst>
                                    <p:animScale>
                                      <p:cBhvr>
                                        <p:cTn id="126" dur="2000" fill="hold"/>
                                        <p:tgtEl>
                                          <p:spTgt spid="22"/>
                                        </p:tgtEl>
                                      </p:cBhvr>
                                      <p:by x="150000" y="150000"/>
                                    </p:animScale>
                                  </p:childTnLst>
                                </p:cTn>
                              </p:par>
                              <p:par>
                                <p:cTn id="127" presetID="6" presetClass="emph" presetSubtype="0" fill="hold" grpId="1" nodeType="withEffect">
                                  <p:stCondLst>
                                    <p:cond delay="3000"/>
                                  </p:stCondLst>
                                  <p:childTnLst>
                                    <p:animScale>
                                      <p:cBhvr>
                                        <p:cTn id="128" dur="2000" fill="hold"/>
                                        <p:tgtEl>
                                          <p:spTgt spid="23"/>
                                        </p:tgtEl>
                                      </p:cBhvr>
                                      <p:by x="150000" y="150000"/>
                                    </p:animScale>
                                  </p:childTnLst>
                                </p:cTn>
                              </p:par>
                              <p:par>
                                <p:cTn id="129" presetID="6" presetClass="emph" presetSubtype="0" fill="hold" grpId="1" nodeType="withEffect">
                                  <p:stCondLst>
                                    <p:cond delay="3000"/>
                                  </p:stCondLst>
                                  <p:childTnLst>
                                    <p:animScale>
                                      <p:cBhvr>
                                        <p:cTn id="130" dur="2000" fill="hold"/>
                                        <p:tgtEl>
                                          <p:spTgt spid="27"/>
                                        </p:tgtEl>
                                      </p:cBhvr>
                                      <p:by x="150000" y="150000"/>
                                    </p:animScale>
                                  </p:childTnLst>
                                </p:cTn>
                              </p:par>
                              <p:par>
                                <p:cTn id="131" presetID="6" presetClass="emph" presetSubtype="0" fill="hold" grpId="1" nodeType="withEffect">
                                  <p:stCondLst>
                                    <p:cond delay="3000"/>
                                  </p:stCondLst>
                                  <p:childTnLst>
                                    <p:animScale>
                                      <p:cBhvr>
                                        <p:cTn id="132" dur="2000" fill="hold"/>
                                        <p:tgtEl>
                                          <p:spTgt spid="28"/>
                                        </p:tgtEl>
                                      </p:cBhvr>
                                      <p:by x="150000" y="150000"/>
                                    </p:animScale>
                                  </p:childTnLst>
                                </p:cTn>
                              </p:par>
                              <p:par>
                                <p:cTn id="133" presetID="6" presetClass="emph" presetSubtype="0" fill="hold" grpId="1" nodeType="withEffect">
                                  <p:stCondLst>
                                    <p:cond delay="3000"/>
                                  </p:stCondLst>
                                  <p:childTnLst>
                                    <p:animScale>
                                      <p:cBhvr>
                                        <p:cTn id="134" dur="2000" fill="hold"/>
                                        <p:tgtEl>
                                          <p:spTgt spid="29"/>
                                        </p:tgtEl>
                                      </p:cBhvr>
                                      <p:by x="150000" y="150000"/>
                                    </p:animScale>
                                  </p:childTnLst>
                                </p:cTn>
                              </p:par>
                              <p:par>
                                <p:cTn id="135" presetID="6" presetClass="emph" presetSubtype="0" fill="hold" grpId="1" nodeType="withEffect">
                                  <p:stCondLst>
                                    <p:cond delay="3000"/>
                                  </p:stCondLst>
                                  <p:childTnLst>
                                    <p:animScale>
                                      <p:cBhvr>
                                        <p:cTn id="136" dur="2000" fill="hold"/>
                                        <p:tgtEl>
                                          <p:spTgt spid="30"/>
                                        </p:tgtEl>
                                      </p:cBhvr>
                                      <p:by x="150000" y="150000"/>
                                    </p:animScale>
                                  </p:childTnLst>
                                </p:cTn>
                              </p:par>
                              <p:par>
                                <p:cTn id="137" presetID="6" presetClass="emph" presetSubtype="0" fill="hold" grpId="1" nodeType="withEffect">
                                  <p:stCondLst>
                                    <p:cond delay="3000"/>
                                  </p:stCondLst>
                                  <p:childTnLst>
                                    <p:animScale>
                                      <p:cBhvr>
                                        <p:cTn id="138" dur="2000" fill="hold"/>
                                        <p:tgtEl>
                                          <p:spTgt spid="32"/>
                                        </p:tgtEl>
                                      </p:cBhvr>
                                      <p:by x="150000" y="150000"/>
                                    </p:animScale>
                                  </p:childTnLst>
                                </p:cTn>
                              </p:par>
                              <p:par>
                                <p:cTn id="139" presetID="6" presetClass="emph" presetSubtype="0" fill="hold" grpId="1" nodeType="withEffect">
                                  <p:stCondLst>
                                    <p:cond delay="3000"/>
                                  </p:stCondLst>
                                  <p:childTnLst>
                                    <p:animScale>
                                      <p:cBhvr>
                                        <p:cTn id="140" dur="2000" fill="hold"/>
                                        <p:tgtEl>
                                          <p:spTgt spid="34"/>
                                        </p:tgtEl>
                                      </p:cBhvr>
                                      <p:by x="150000" y="150000"/>
                                    </p:animScale>
                                  </p:childTnLst>
                                </p:cTn>
                              </p:par>
                              <p:par>
                                <p:cTn id="141" presetID="6" presetClass="emph" presetSubtype="0" fill="hold" grpId="1" nodeType="withEffect">
                                  <p:stCondLst>
                                    <p:cond delay="3000"/>
                                  </p:stCondLst>
                                  <p:childTnLst>
                                    <p:animScale>
                                      <p:cBhvr>
                                        <p:cTn id="142" dur="2000" fill="hold"/>
                                        <p:tgtEl>
                                          <p:spTgt spid="35"/>
                                        </p:tgtEl>
                                      </p:cBhvr>
                                      <p:by x="150000" y="150000"/>
                                    </p:animScale>
                                  </p:childTnLst>
                                </p:cTn>
                              </p:par>
                              <p:par>
                                <p:cTn id="143" presetID="6" presetClass="emph" presetSubtype="0" fill="hold" grpId="1" nodeType="withEffect">
                                  <p:stCondLst>
                                    <p:cond delay="3000"/>
                                  </p:stCondLst>
                                  <p:childTnLst>
                                    <p:animScale>
                                      <p:cBhvr>
                                        <p:cTn id="144" dur="2000" fill="hold"/>
                                        <p:tgtEl>
                                          <p:spTgt spid="36"/>
                                        </p:tgtEl>
                                      </p:cBhvr>
                                      <p:by x="150000" y="150000"/>
                                    </p:animScale>
                                  </p:childTnLst>
                                </p:cTn>
                              </p:par>
                              <p:par>
                                <p:cTn id="145" presetID="6" presetClass="emph" presetSubtype="0" fill="hold" grpId="1" nodeType="withEffect">
                                  <p:stCondLst>
                                    <p:cond delay="3000"/>
                                  </p:stCondLst>
                                  <p:childTnLst>
                                    <p:animScale>
                                      <p:cBhvr>
                                        <p:cTn id="146" dur="2000" fill="hold"/>
                                        <p:tgtEl>
                                          <p:spTgt spid="38"/>
                                        </p:tgtEl>
                                      </p:cBhvr>
                                      <p:by x="150000" y="150000"/>
                                    </p:animScale>
                                  </p:childTnLst>
                                </p:cTn>
                              </p:par>
                              <p:par>
                                <p:cTn id="147" presetID="6" presetClass="emph" presetSubtype="0" fill="hold" grpId="1" nodeType="withEffect">
                                  <p:stCondLst>
                                    <p:cond delay="3000"/>
                                  </p:stCondLst>
                                  <p:childTnLst>
                                    <p:animScale>
                                      <p:cBhvr>
                                        <p:cTn id="148" dur="2000" fill="hold"/>
                                        <p:tgtEl>
                                          <p:spTgt spid="39"/>
                                        </p:tgtEl>
                                      </p:cBhvr>
                                      <p:by x="150000" y="150000"/>
                                    </p:animScale>
                                  </p:childTnLst>
                                </p:cTn>
                              </p:par>
                              <p:par>
                                <p:cTn id="149" presetID="6" presetClass="emph" presetSubtype="0" fill="hold" grpId="1" nodeType="withEffect">
                                  <p:stCondLst>
                                    <p:cond delay="3000"/>
                                  </p:stCondLst>
                                  <p:childTnLst>
                                    <p:animScale>
                                      <p:cBhvr>
                                        <p:cTn id="150" dur="2000" fill="hold"/>
                                        <p:tgtEl>
                                          <p:spTgt spid="40"/>
                                        </p:tgtEl>
                                      </p:cBhvr>
                                      <p:by x="150000" y="150000"/>
                                    </p:animScale>
                                  </p:childTnLst>
                                </p:cTn>
                              </p:par>
                              <p:par>
                                <p:cTn id="151" presetID="6" presetClass="emph" presetSubtype="0" fill="hold" grpId="1" nodeType="withEffect">
                                  <p:stCondLst>
                                    <p:cond delay="3000"/>
                                  </p:stCondLst>
                                  <p:childTnLst>
                                    <p:animScale>
                                      <p:cBhvr>
                                        <p:cTn id="152" dur="2000" fill="hold"/>
                                        <p:tgtEl>
                                          <p:spTgt spid="43"/>
                                        </p:tgtEl>
                                      </p:cBhvr>
                                      <p:by x="150000" y="150000"/>
                                    </p:animScale>
                                  </p:childTnLst>
                                </p:cTn>
                              </p:par>
                              <p:par>
                                <p:cTn id="153" presetID="6" presetClass="emph" presetSubtype="0" fill="hold" grpId="1" nodeType="withEffect">
                                  <p:stCondLst>
                                    <p:cond delay="3000"/>
                                  </p:stCondLst>
                                  <p:childTnLst>
                                    <p:animScale>
                                      <p:cBhvr>
                                        <p:cTn id="154" dur="2000" fill="hold"/>
                                        <p:tgtEl>
                                          <p:spTgt spid="44"/>
                                        </p:tgtEl>
                                      </p:cBhvr>
                                      <p:by x="150000" y="150000"/>
                                    </p:animScale>
                                  </p:childTnLst>
                                </p:cTn>
                              </p:par>
                              <p:par>
                                <p:cTn id="155" presetID="6" presetClass="emph" presetSubtype="0" fill="hold" grpId="1" nodeType="withEffect">
                                  <p:stCondLst>
                                    <p:cond delay="3000"/>
                                  </p:stCondLst>
                                  <p:childTnLst>
                                    <p:animScale>
                                      <p:cBhvr>
                                        <p:cTn id="156" dur="2000" fill="hold"/>
                                        <p:tgtEl>
                                          <p:spTgt spid="45"/>
                                        </p:tgtEl>
                                      </p:cBhvr>
                                      <p:by x="150000" y="150000"/>
                                    </p:animScale>
                                  </p:childTnLst>
                                </p:cTn>
                              </p:par>
                              <p:par>
                                <p:cTn id="157" presetID="6" presetClass="emph" presetSubtype="0" fill="hold" grpId="1" nodeType="withEffect">
                                  <p:stCondLst>
                                    <p:cond delay="3000"/>
                                  </p:stCondLst>
                                  <p:childTnLst>
                                    <p:animScale>
                                      <p:cBhvr>
                                        <p:cTn id="158" dur="2000" fill="hold"/>
                                        <p:tgtEl>
                                          <p:spTgt spid="46"/>
                                        </p:tgtEl>
                                      </p:cBhvr>
                                      <p:by x="150000" y="150000"/>
                                    </p:animScale>
                                  </p:childTnLst>
                                </p:cTn>
                              </p:par>
                              <p:par>
                                <p:cTn id="159" presetID="6" presetClass="emph" presetSubtype="0" fill="hold" grpId="1" nodeType="withEffect">
                                  <p:stCondLst>
                                    <p:cond delay="3000"/>
                                  </p:stCondLst>
                                  <p:childTnLst>
                                    <p:animScale>
                                      <p:cBhvr>
                                        <p:cTn id="160" dur="2000" fill="hold"/>
                                        <p:tgtEl>
                                          <p:spTgt spid="48"/>
                                        </p:tgtEl>
                                      </p:cBhvr>
                                      <p:by x="150000" y="150000"/>
                                    </p:animScale>
                                  </p:childTnLst>
                                </p:cTn>
                              </p:par>
                              <p:par>
                                <p:cTn id="161" presetID="6" presetClass="emph" presetSubtype="0" fill="hold" grpId="1" nodeType="withEffect">
                                  <p:stCondLst>
                                    <p:cond delay="3000"/>
                                  </p:stCondLst>
                                  <p:childTnLst>
                                    <p:animScale>
                                      <p:cBhvr>
                                        <p:cTn id="162" dur="2000" fill="hold"/>
                                        <p:tgtEl>
                                          <p:spTgt spid="49"/>
                                        </p:tgtEl>
                                      </p:cBhvr>
                                      <p:by x="150000" y="150000"/>
                                    </p:animScale>
                                  </p:childTnLst>
                                </p:cTn>
                              </p:par>
                              <p:par>
                                <p:cTn id="163" presetID="6" presetClass="emph" presetSubtype="0" fill="hold" grpId="1" nodeType="withEffect">
                                  <p:stCondLst>
                                    <p:cond delay="3000"/>
                                  </p:stCondLst>
                                  <p:childTnLst>
                                    <p:animScale>
                                      <p:cBhvr>
                                        <p:cTn id="164" dur="2000" fill="hold"/>
                                        <p:tgtEl>
                                          <p:spTgt spid="50"/>
                                        </p:tgtEl>
                                      </p:cBhvr>
                                      <p:by x="150000" y="150000"/>
                                    </p:animScale>
                                  </p:childTnLst>
                                </p:cTn>
                              </p:par>
                              <p:par>
                                <p:cTn id="165" presetID="6" presetClass="emph" presetSubtype="0" fill="hold" grpId="1" nodeType="withEffect">
                                  <p:stCondLst>
                                    <p:cond delay="3000"/>
                                  </p:stCondLst>
                                  <p:childTnLst>
                                    <p:animScale>
                                      <p:cBhvr>
                                        <p:cTn id="166" dur="2000" fill="hold"/>
                                        <p:tgtEl>
                                          <p:spTgt spid="51"/>
                                        </p:tgtEl>
                                      </p:cBhvr>
                                      <p:by x="150000" y="150000"/>
                                    </p:animScale>
                                  </p:childTnLst>
                                </p:cTn>
                              </p:par>
                              <p:par>
                                <p:cTn id="167" presetID="6" presetClass="emph" presetSubtype="0" fill="hold" grpId="1" nodeType="withEffect">
                                  <p:stCondLst>
                                    <p:cond delay="3000"/>
                                  </p:stCondLst>
                                  <p:childTnLst>
                                    <p:animScale>
                                      <p:cBhvr>
                                        <p:cTn id="168" dur="2000" fill="hold"/>
                                        <p:tgtEl>
                                          <p:spTgt spid="55"/>
                                        </p:tgtEl>
                                      </p:cBhvr>
                                      <p:by x="150000" y="150000"/>
                                    </p:animScale>
                                  </p:childTnLst>
                                </p:cTn>
                              </p:par>
                              <p:par>
                                <p:cTn id="169" presetID="6" presetClass="emph" presetSubtype="0" fill="hold" grpId="1" nodeType="withEffect">
                                  <p:stCondLst>
                                    <p:cond delay="3000"/>
                                  </p:stCondLst>
                                  <p:childTnLst>
                                    <p:animScale>
                                      <p:cBhvr>
                                        <p:cTn id="170" dur="2000" fill="hold"/>
                                        <p:tgtEl>
                                          <p:spTgt spid="62"/>
                                        </p:tgtEl>
                                      </p:cBhvr>
                                      <p:by x="150000" y="150000"/>
                                    </p:animScale>
                                  </p:childTnLst>
                                </p:cTn>
                              </p:par>
                              <p:par>
                                <p:cTn id="171" presetID="6" presetClass="emph" presetSubtype="0" fill="hold" grpId="1" nodeType="withEffect">
                                  <p:stCondLst>
                                    <p:cond delay="3000"/>
                                  </p:stCondLst>
                                  <p:childTnLst>
                                    <p:animScale>
                                      <p:cBhvr>
                                        <p:cTn id="172" dur="2000" fill="hold"/>
                                        <p:tgtEl>
                                          <p:spTgt spid="66"/>
                                        </p:tgtEl>
                                      </p:cBhvr>
                                      <p:by x="150000" y="150000"/>
                                    </p:animScale>
                                  </p:childTnLst>
                                </p:cTn>
                              </p:par>
                              <p:par>
                                <p:cTn id="173" presetID="6" presetClass="emph" presetSubtype="0" fill="hold" grpId="1" nodeType="withEffect">
                                  <p:stCondLst>
                                    <p:cond delay="3000"/>
                                  </p:stCondLst>
                                  <p:childTnLst>
                                    <p:animScale>
                                      <p:cBhvr>
                                        <p:cTn id="174" dur="2000" fill="hold"/>
                                        <p:tgtEl>
                                          <p:spTgt spid="68"/>
                                        </p:tgtEl>
                                      </p:cBhvr>
                                      <p:by x="150000" y="150000"/>
                                    </p:animScale>
                                  </p:childTnLst>
                                </p:cTn>
                              </p:par>
                            </p:childTnLst>
                          </p:cTn>
                        </p:par>
                        <p:par>
                          <p:cTn id="175" fill="hold">
                            <p:stCondLst>
                              <p:cond delay="5000"/>
                            </p:stCondLst>
                            <p:childTnLst>
                              <p:par>
                                <p:cTn id="176" presetID="2" presetClass="entr" presetSubtype="2" fill="hold" grpId="0" nodeType="afterEffect">
                                  <p:stCondLst>
                                    <p:cond delay="0"/>
                                  </p:stCondLst>
                                  <p:childTnLst>
                                    <p:set>
                                      <p:cBhvr>
                                        <p:cTn id="177" dur="1" fill="hold">
                                          <p:stCondLst>
                                            <p:cond delay="0"/>
                                          </p:stCondLst>
                                        </p:cTn>
                                        <p:tgtEl>
                                          <p:spTgt spid="71"/>
                                        </p:tgtEl>
                                        <p:attrNameLst>
                                          <p:attrName>style.visibility</p:attrName>
                                        </p:attrNameLst>
                                      </p:cBhvr>
                                      <p:to>
                                        <p:strVal val="visible"/>
                                      </p:to>
                                    </p:set>
                                    <p:anim calcmode="lin" valueType="num">
                                      <p:cBhvr additive="base">
                                        <p:cTn id="178" dur="1000" fill="hold"/>
                                        <p:tgtEl>
                                          <p:spTgt spid="71"/>
                                        </p:tgtEl>
                                        <p:attrNameLst>
                                          <p:attrName>ppt_x</p:attrName>
                                        </p:attrNameLst>
                                      </p:cBhvr>
                                      <p:tavLst>
                                        <p:tav tm="0">
                                          <p:val>
                                            <p:strVal val="1+#ppt_w/2"/>
                                          </p:val>
                                        </p:tav>
                                        <p:tav tm="100000">
                                          <p:val>
                                            <p:strVal val="#ppt_x"/>
                                          </p:val>
                                        </p:tav>
                                      </p:tavLst>
                                    </p:anim>
                                    <p:anim calcmode="lin" valueType="num">
                                      <p:cBhvr additive="base">
                                        <p:cTn id="179"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8" grpId="3"/>
      <p:bldP spid="9" grpId="0"/>
      <p:bldP spid="9" grpId="1"/>
      <p:bldP spid="11" grpId="0"/>
      <p:bldP spid="11" grpId="1"/>
      <p:bldP spid="12" grpId="0"/>
      <p:bldP spid="12" grpId="1"/>
      <p:bldP spid="13" grpId="0"/>
      <p:bldP spid="13" grpId="1"/>
      <p:bldP spid="16" grpId="0"/>
      <p:bldP spid="16" grpId="1"/>
      <p:bldP spid="17" grpId="0"/>
      <p:bldP spid="17" grpId="1"/>
      <p:bldP spid="19" grpId="0"/>
      <p:bldP spid="19" grpId="1"/>
      <p:bldP spid="20" grpId="0"/>
      <p:bldP spid="20" grpId="1"/>
      <p:bldP spid="22" grpId="0"/>
      <p:bldP spid="22" grpId="1"/>
      <p:bldP spid="23" grpId="0"/>
      <p:bldP spid="23" grpId="1"/>
      <p:bldP spid="27" grpId="0"/>
      <p:bldP spid="27" grpId="1"/>
      <p:bldP spid="28" grpId="0"/>
      <p:bldP spid="28" grpId="1"/>
      <p:bldP spid="29" grpId="0"/>
      <p:bldP spid="29" grpId="1"/>
      <p:bldP spid="30" grpId="0"/>
      <p:bldP spid="30" grpId="1"/>
      <p:bldP spid="32" grpId="0"/>
      <p:bldP spid="32" grpId="1"/>
      <p:bldP spid="34" grpId="0"/>
      <p:bldP spid="34" grpId="1"/>
      <p:bldP spid="35" grpId="0"/>
      <p:bldP spid="35" grpId="1"/>
      <p:bldP spid="36" grpId="0"/>
      <p:bldP spid="36" grpId="1"/>
      <p:bldP spid="38" grpId="0"/>
      <p:bldP spid="38" grpId="1"/>
      <p:bldP spid="39" grpId="0"/>
      <p:bldP spid="39" grpId="1"/>
      <p:bldP spid="40" grpId="0"/>
      <p:bldP spid="40" grpId="1"/>
      <p:bldP spid="43" grpId="0"/>
      <p:bldP spid="43" grpId="1"/>
      <p:bldP spid="44" grpId="0"/>
      <p:bldP spid="44" grpId="1"/>
      <p:bldP spid="45" grpId="0"/>
      <p:bldP spid="45" grpId="1"/>
      <p:bldP spid="46" grpId="0"/>
      <p:bldP spid="46" grpId="1"/>
      <p:bldP spid="48" grpId="0"/>
      <p:bldP spid="48" grpId="1"/>
      <p:bldP spid="49" grpId="0"/>
      <p:bldP spid="49" grpId="1"/>
      <p:bldP spid="50" grpId="0"/>
      <p:bldP spid="50" grpId="1"/>
      <p:bldP spid="51" grpId="0"/>
      <p:bldP spid="51" grpId="1"/>
      <p:bldP spid="55" grpId="0"/>
      <p:bldP spid="55" grpId="1"/>
      <p:bldP spid="62" grpId="0"/>
      <p:bldP spid="62" grpId="1"/>
      <p:bldP spid="66" grpId="0"/>
      <p:bldP spid="66" grpId="1"/>
      <p:bldP spid="68" grpId="0"/>
      <p:bldP spid="68" grpId="1"/>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p:cNvSpPr>
          <p:nvPr/>
        </p:nvSpPr>
        <p:spPr bwMode="auto">
          <a:xfrm>
            <a:off x="7866079" y="1670037"/>
            <a:ext cx="2582186" cy="579198"/>
          </a:xfrm>
          <a:prstGeom prst="rect">
            <a:avLst/>
          </a:prstGeom>
          <a:noFill/>
          <a:ln w="9525">
            <a:noFill/>
            <a:miter lim="800000"/>
            <a:headEnd/>
            <a:tailEnd/>
          </a:ln>
        </p:spPr>
        <p:txBody>
          <a:bodyPr lIns="102449" tIns="51225" rIns="102449" bIns="51225" anchor="ctr"/>
          <a:lstStyle/>
          <a:p>
            <a:pPr>
              <a:buFont typeface="Wingdings" pitchFamily="2" charset="2"/>
              <a:buChar char="Ø"/>
            </a:pPr>
            <a:r>
              <a:rPr lang="zh-CN" altLang="en-US" sz="2200" b="1" dirty="0">
                <a:solidFill>
                  <a:schemeClr val="tx2">
                    <a:lumMod val="75000"/>
                  </a:schemeClr>
                </a:solidFill>
                <a:latin typeface="微软雅黑" pitchFamily="34" charset="-122"/>
                <a:ea typeface="微软雅黑" pitchFamily="34" charset="-122"/>
              </a:rPr>
              <a:t>不同的通讯</a:t>
            </a:r>
            <a:r>
              <a:rPr lang="zh-CN" altLang="en-US" sz="2200" b="1" dirty="0" smtClean="0">
                <a:solidFill>
                  <a:schemeClr val="tx2">
                    <a:lumMod val="75000"/>
                  </a:schemeClr>
                </a:solidFill>
                <a:latin typeface="微软雅黑" pitchFamily="34" charset="-122"/>
                <a:ea typeface="微软雅黑" pitchFamily="34" charset="-122"/>
              </a:rPr>
              <a:t>内容</a:t>
            </a:r>
            <a:endParaRPr lang="zh-CN" altLang="en-US" sz="2200" b="1" dirty="0">
              <a:solidFill>
                <a:schemeClr val="tx2">
                  <a:lumMod val="75000"/>
                </a:schemeClr>
              </a:solidFill>
              <a:latin typeface="微软雅黑" pitchFamily="34" charset="-122"/>
              <a:ea typeface="微软雅黑" pitchFamily="34" charset="-122"/>
            </a:endParaRPr>
          </a:p>
        </p:txBody>
      </p:sp>
      <p:pic>
        <p:nvPicPr>
          <p:cNvPr id="89094" name="Picture 6" descr="E:\Users\baij\Desktop\image 副本副本.PNG"/>
          <p:cNvPicPr>
            <a:picLocks noChangeAspect="1" noChangeArrowheads="1"/>
          </p:cNvPicPr>
          <p:nvPr/>
        </p:nvPicPr>
        <p:blipFill>
          <a:blip r:embed="rId3"/>
          <a:srcRect/>
          <a:stretch>
            <a:fillRect/>
          </a:stretch>
        </p:blipFill>
        <p:spPr bwMode="auto">
          <a:xfrm>
            <a:off x="1579535" y="1527161"/>
            <a:ext cx="6000792" cy="4320157"/>
          </a:xfrm>
          <a:prstGeom prst="rect">
            <a:avLst/>
          </a:prstGeom>
          <a:noFill/>
        </p:spPr>
      </p:pic>
      <p:sp>
        <p:nvSpPr>
          <p:cNvPr id="9" name="标题 1"/>
          <p:cNvSpPr txBox="1">
            <a:spLocks/>
          </p:cNvSpPr>
          <p:nvPr/>
        </p:nvSpPr>
        <p:spPr bwMode="auto">
          <a:xfrm>
            <a:off x="365089" y="215977"/>
            <a:ext cx="7322147" cy="576002"/>
          </a:xfrm>
          <a:prstGeom prst="rect">
            <a:avLst/>
          </a:prstGeom>
          <a:noFill/>
          <a:ln w="9525">
            <a:noFill/>
            <a:miter lim="800000"/>
            <a:headEnd/>
            <a:tailEnd/>
          </a:ln>
        </p:spPr>
        <p:txBody>
          <a:bodyPr vert="horz" wrap="square" lIns="102449" tIns="51225" rIns="102449" bIns="51225" numCol="1" anchor="ctr" anchorCtr="0" compatLnSpc="1">
            <a:prstTxWarp prst="textNoShape">
              <a:avLst/>
            </a:prstTxWarp>
          </a:bodyPr>
          <a:lstStyle/>
          <a:p>
            <a:pPr lvl="0" algn="ctr"/>
            <a:r>
              <a:rPr lang="zh-CN" altLang="en-US" sz="3600" dirty="0" smtClean="0">
                <a:solidFill>
                  <a:schemeClr val="tx1">
                    <a:lumMod val="75000"/>
                    <a:lumOff val="25000"/>
                  </a:schemeClr>
                </a:solidFill>
                <a:latin typeface="方正大黑简体" pitchFamily="2" charset="-122"/>
                <a:ea typeface="方正大黑简体" pitchFamily="2" charset="-122"/>
              </a:rPr>
              <a:t>如何集成您的自动化和信息化系统</a:t>
            </a:r>
            <a:r>
              <a:rPr lang="en-US" altLang="zh-CN" sz="3600" dirty="0" smtClean="0">
                <a:solidFill>
                  <a:schemeClr val="tx1">
                    <a:lumMod val="75000"/>
                    <a:lumOff val="25000"/>
                  </a:schemeClr>
                </a:solidFill>
                <a:latin typeface="方正大黑简体" pitchFamily="2" charset="-122"/>
                <a:ea typeface="方正大黑简体" pitchFamily="2" charset="-122"/>
              </a:rPr>
              <a:t>?</a:t>
            </a:r>
            <a:endParaRPr kumimoji="0" lang="zh-CN" altLang="en-US" sz="3600" b="0" i="0" u="none" strike="noStrike" kern="1200" cap="none" spc="0" normalizeH="0" baseline="0" noProof="0" dirty="0" smtClean="0">
              <a:ln>
                <a:noFill/>
              </a:ln>
              <a:solidFill>
                <a:schemeClr val="tx1">
                  <a:lumMod val="75000"/>
                  <a:lumOff val="25000"/>
                </a:schemeClr>
              </a:solidFill>
              <a:effectLst/>
              <a:uLnTx/>
              <a:uFillTx/>
              <a:latin typeface="方正大黑简体" pitchFamily="2" charset="-122"/>
              <a:ea typeface="方正大黑简体" pitchFamily="2" charset="-122"/>
              <a:cs typeface="+mj-cs"/>
            </a:endParaRPr>
          </a:p>
        </p:txBody>
      </p:sp>
      <p:pic>
        <p:nvPicPr>
          <p:cNvPr id="6" name="Picture 1" descr="E:\Users\baij\Desktop\未标题-1 副本副本 副本.png"/>
          <p:cNvPicPr>
            <a:picLocks noChangeAspect="1" noChangeArrowheads="1"/>
          </p:cNvPicPr>
          <p:nvPr/>
        </p:nvPicPr>
        <p:blipFill>
          <a:blip r:embed="rId4"/>
          <a:srcRect/>
          <a:stretch>
            <a:fillRect/>
          </a:stretch>
        </p:blipFill>
        <p:spPr bwMode="auto">
          <a:xfrm>
            <a:off x="579403" y="1098533"/>
            <a:ext cx="1428759" cy="357190"/>
          </a:xfrm>
          <a:prstGeom prst="rect">
            <a:avLst/>
          </a:prstGeom>
          <a:noFill/>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094"/>
                                        </p:tgtEl>
                                        <p:attrNameLst>
                                          <p:attrName>style.visibility</p:attrName>
                                        </p:attrNameLst>
                                      </p:cBhvr>
                                      <p:to>
                                        <p:strVal val="visible"/>
                                      </p:to>
                                    </p:set>
                                    <p:animEffect transition="in" filter="fade">
                                      <p:cBhvr>
                                        <p:cTn id="7" dur="2000"/>
                                        <p:tgtEl>
                                          <p:spTgt spid="89094"/>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8434</TotalTime>
  <Pages>0</Pages>
  <Words>914</Words>
  <Characters>0</Characters>
  <Application>Microsoft Office PowerPoint</Application>
  <DocSecurity>0</DocSecurity>
  <PresentationFormat>自定义</PresentationFormat>
  <Lines>0</Lines>
  <Paragraphs>178</Paragraphs>
  <Slides>30</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2" baseType="lpstr">
      <vt:lpstr>自定义设计方案</vt:lpstr>
      <vt:lpstr>Visio</vt:lpstr>
      <vt:lpstr>幻灯片 1</vt:lpstr>
      <vt:lpstr>幻灯片 2</vt:lpstr>
      <vt:lpstr>如何描述设备以及业务模块?</vt:lpstr>
      <vt:lpstr>如何描述设备以及业务模块?</vt:lpstr>
      <vt:lpstr>如何描述设备以及业务模块?</vt:lpstr>
      <vt:lpstr>如何描述设备以及业务模块?</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未来之路</dc:title>
  <dc:creator>hedj</dc:creator>
  <cp:lastModifiedBy>baij</cp:lastModifiedBy>
  <cp:revision>877</cp:revision>
  <cp:lastPrinted>1899-12-30T00:00:00Z</cp:lastPrinted>
  <dcterms:created xsi:type="dcterms:W3CDTF">2009-02-20T16:02:56Z</dcterms:created>
  <dcterms:modified xsi:type="dcterms:W3CDTF">2012-11-05T05:11:43Z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2052-6.5.0.1966</vt:lpwstr>
  </property>
</Properties>
</file>